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44" r:id="rId3"/>
    <p:sldId id="345" r:id="rId4"/>
    <p:sldId id="346" r:id="rId5"/>
    <p:sldId id="347" r:id="rId6"/>
    <p:sldId id="305" r:id="rId7"/>
    <p:sldId id="324" r:id="rId8"/>
    <p:sldId id="348" r:id="rId9"/>
    <p:sldId id="349" r:id="rId10"/>
    <p:sldId id="350" r:id="rId11"/>
    <p:sldId id="363" r:id="rId12"/>
    <p:sldId id="361" r:id="rId13"/>
    <p:sldId id="362" r:id="rId14"/>
    <p:sldId id="357" r:id="rId15"/>
    <p:sldId id="359" r:id="rId16"/>
    <p:sldId id="283" r:id="rId1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C7F"/>
    <a:srgbClr val="0A0A7C"/>
    <a:srgbClr val="31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78" autoAdjust="0"/>
  </p:normalViewPr>
  <p:slideViewPr>
    <p:cSldViewPr showGuides="1">
      <p:cViewPr>
        <p:scale>
          <a:sx n="82" d="100"/>
          <a:sy n="82" d="100"/>
        </p:scale>
        <p:origin x="630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96C38-5CC6-4E5F-B480-43626F6B2B19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A689E-BF25-459B-AC17-D0F562D79E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137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353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49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97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571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347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17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75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494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257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976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564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5B961-173D-41C4-A722-0B2AA6CD2F7B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56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9538"/>
            <a:ext cx="4013937" cy="5153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D:\Академия управления\фото1\фон.jpg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0800000">
            <a:off x="5422361" y="-1"/>
            <a:ext cx="3721639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3275856" y="630458"/>
            <a:ext cx="5461388" cy="222932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4216607" y="794495"/>
            <a:ext cx="44121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КОНСТИТУЦИЯ РЕСПУБЛИКИ БЕЛАРУСЬ – ПРАВОВОЙ ФУНДАМЕНТ ЕДИНСТВА И ПРОЦВЕТАНИЯ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БЕЛОРУССКОГО НАРОДА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707904" y="884226"/>
            <a:ext cx="180020" cy="17595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 rot="5400000">
            <a:off x="1755912" y="4598336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3959932" y="4191929"/>
            <a:ext cx="108011" cy="954199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4175956" y="2931790"/>
            <a:ext cx="45005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b="1" dirty="0">
                <a:solidFill>
                  <a:srgbClr val="002060"/>
                </a:solidFill>
              </a:rPr>
              <a:t>Единый день </a:t>
            </a:r>
            <a:br>
              <a:rPr lang="ru-RU" sz="2300" b="1" dirty="0">
                <a:solidFill>
                  <a:srgbClr val="002060"/>
                </a:solidFill>
              </a:rPr>
            </a:br>
            <a:r>
              <a:rPr lang="ru-RU" sz="2300" b="1" dirty="0">
                <a:solidFill>
                  <a:srgbClr val="002060"/>
                </a:solidFill>
              </a:rPr>
              <a:t>информирования населения </a:t>
            </a:r>
            <a:r>
              <a:rPr lang="ru-RU" sz="23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300" b="1" dirty="0">
                <a:solidFill>
                  <a:schemeClr val="tx2">
                    <a:lumMod val="75000"/>
                  </a:schemeClr>
                </a:solidFill>
              </a:rPr>
            </a:br>
            <a:endParaRPr lang="ru-RU" sz="2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627934" y="4484362"/>
            <a:ext cx="1363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март </a:t>
            </a:r>
            <a:r>
              <a:rPr lang="ru-RU" dirty="0"/>
              <a:t>2025 г.</a:t>
            </a:r>
          </a:p>
        </p:txBody>
      </p:sp>
      <p:sp>
        <p:nvSpPr>
          <p:cNvPr id="4" name="AutoShape 2" descr="https://ideogram.ai/assets/image/lossless/response/t0-kKT0YSdCJUytyDw5V7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ideogram.ai/assets/image/lossless/response/t0-kKT0YSdCJUytyDw5V7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s://ideogram.ai/assets/image/lossless/response/t0-kKT0YSdCJUytyDw5V7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https://ideogram.ai/assets/image/lossless/response/t0-kKT0YSdCJUytyDw5V7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83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292080" y="0"/>
            <a:ext cx="3853860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8627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652120" y="483518"/>
            <a:ext cx="3312368" cy="4501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ru-RU" sz="3200" b="1" dirty="0" smtClean="0">
                <a:solidFill>
                  <a:schemeClr val="bg1"/>
                </a:solidFill>
              </a:rPr>
              <a:t>ЧЕТВЕРТЫЙ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РЕФЕРЕНДУМ В БЕЛАРУСИ</a:t>
            </a:r>
            <a:endParaRPr lang="ru-RU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1900"/>
              </a:lnSpc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Дата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27 февраля 2022 г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lnSpc>
                <a:spcPts val="1900"/>
              </a:lnSpc>
            </a:pP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1900"/>
              </a:lnSpc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Вопрос:</a:t>
            </a:r>
            <a:endParaRPr lang="ru-RU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1900"/>
              </a:lnSpc>
            </a:pP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и дополнения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Конституции Республики 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Беларусь</a:t>
            </a:r>
          </a:p>
          <a:p>
            <a:pPr>
              <a:lnSpc>
                <a:spcPts val="1900"/>
              </a:lnSpc>
            </a:pPr>
            <a:endParaRPr lang="ru-RU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1800"/>
              </a:lnSpc>
            </a:pPr>
            <a:r>
              <a:rPr lang="ru-RU" sz="1600" b="1" dirty="0">
                <a:solidFill>
                  <a:schemeClr val="bg1"/>
                </a:solidFill>
              </a:rPr>
              <a:t>Изменения в Конституции:</a:t>
            </a:r>
            <a:endParaRPr lang="ru-RU" sz="1600" dirty="0">
              <a:solidFill>
                <a:schemeClr val="bg1"/>
              </a:solidFill>
            </a:endParaRP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ru-RU" sz="1600" dirty="0" smtClean="0">
                <a:solidFill>
                  <a:schemeClr val="bg1"/>
                </a:solidFill>
              </a:rPr>
              <a:t>обновлены </a:t>
            </a:r>
            <a:r>
              <a:rPr lang="ru-RU" sz="1600" dirty="0">
                <a:solidFill>
                  <a:schemeClr val="bg1"/>
                </a:solidFill>
              </a:rPr>
              <a:t>преамбула и 85 </a:t>
            </a:r>
            <a:r>
              <a:rPr lang="ru-RU" sz="1600" dirty="0" smtClean="0">
                <a:solidFill>
                  <a:schemeClr val="bg1"/>
                </a:solidFill>
              </a:rPr>
              <a:t>статей,</a:t>
            </a:r>
            <a:endParaRPr lang="ru-RU" sz="1600" dirty="0">
              <a:solidFill>
                <a:schemeClr val="bg1"/>
              </a:solidFill>
            </a:endParaRP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ru-RU" sz="1600" dirty="0" smtClean="0">
                <a:solidFill>
                  <a:schemeClr val="bg1"/>
                </a:solidFill>
              </a:rPr>
              <a:t>включены </a:t>
            </a:r>
            <a:r>
              <a:rPr lang="ru-RU" sz="1600" dirty="0">
                <a:solidFill>
                  <a:schemeClr val="bg1"/>
                </a:solidFill>
              </a:rPr>
              <a:t>11 новых </a:t>
            </a:r>
            <a:r>
              <a:rPr lang="ru-RU" sz="1600" dirty="0" smtClean="0">
                <a:solidFill>
                  <a:schemeClr val="bg1"/>
                </a:solidFill>
              </a:rPr>
              <a:t>статей,</a:t>
            </a:r>
            <a:endParaRPr lang="ru-RU" sz="1600" dirty="0">
              <a:solidFill>
                <a:schemeClr val="bg1"/>
              </a:solidFill>
            </a:endParaRP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ru-RU" sz="1600" dirty="0" smtClean="0">
                <a:solidFill>
                  <a:schemeClr val="bg1"/>
                </a:solidFill>
              </a:rPr>
              <a:t>исключены </a:t>
            </a:r>
            <a:r>
              <a:rPr lang="ru-RU" sz="1600" dirty="0">
                <a:solidFill>
                  <a:schemeClr val="bg1"/>
                </a:solidFill>
              </a:rPr>
              <a:t>2 </a:t>
            </a:r>
            <a:r>
              <a:rPr lang="ru-RU" sz="1600" dirty="0" smtClean="0">
                <a:solidFill>
                  <a:schemeClr val="bg1"/>
                </a:solidFill>
              </a:rPr>
              <a:t>статьи,</a:t>
            </a:r>
            <a:endParaRPr lang="ru-RU" sz="1600" dirty="0">
              <a:solidFill>
                <a:schemeClr val="bg1"/>
              </a:solidFill>
            </a:endParaRP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ru-RU" sz="1600" dirty="0" smtClean="0">
                <a:solidFill>
                  <a:schemeClr val="bg1"/>
                </a:solidFill>
              </a:rPr>
              <a:t>добавлена </a:t>
            </a:r>
            <a:r>
              <a:rPr lang="ru-RU" sz="1600" dirty="0">
                <a:solidFill>
                  <a:schemeClr val="bg1"/>
                </a:solidFill>
              </a:rPr>
              <a:t>новая глава: «Всебелорусское народное собрание</a:t>
            </a:r>
            <a:r>
              <a:rPr lang="ru-RU" sz="1600" dirty="0" smtClean="0">
                <a:solidFill>
                  <a:schemeClr val="bg1"/>
                </a:solidFill>
              </a:rPr>
              <a:t>».</a:t>
            </a:r>
            <a:endParaRPr lang="ru-RU" sz="1600" dirty="0">
              <a:solidFill>
                <a:schemeClr val="bg1"/>
              </a:solidFill>
            </a:endParaRPr>
          </a:p>
          <a:p>
            <a:endParaRPr lang="ru-RU" sz="1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699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 rot="10800000">
            <a:off x="245058" y="4803998"/>
            <a:ext cx="200206" cy="349135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5400000">
            <a:off x="8613731" y="43911"/>
            <a:ext cx="200206" cy="86033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763688" y="2269103"/>
            <a:ext cx="4464496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ru-RU" sz="2400" b="1" dirty="0" smtClean="0">
                <a:solidFill>
                  <a:srgbClr val="0A0A7C"/>
                </a:solidFill>
              </a:rPr>
              <a:t>СОСТАВ ВНС </a:t>
            </a:r>
            <a:br>
              <a:rPr lang="ru-RU" sz="2400" b="1" dirty="0" smtClean="0">
                <a:solidFill>
                  <a:srgbClr val="0A0A7C"/>
                </a:solidFill>
              </a:rPr>
            </a:br>
            <a:r>
              <a:rPr lang="ru-RU" b="1" dirty="0" smtClean="0">
                <a:solidFill>
                  <a:srgbClr val="0A0A7C"/>
                </a:solidFill>
              </a:rPr>
              <a:t>(ПРЕДЕЛЬНАЯ ЧИСЛЕННОСТЬ 1 200 ЧЕЛ.)</a:t>
            </a:r>
            <a:endParaRPr lang="ru-RU" b="1" dirty="0">
              <a:solidFill>
                <a:srgbClr val="0A0A7C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5160" y="2900308"/>
            <a:ext cx="611888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50" b="1" dirty="0"/>
              <a:t>первая группа</a:t>
            </a:r>
            <a:r>
              <a:rPr lang="ru-RU" sz="1550" dirty="0"/>
              <a:t> (440 </a:t>
            </a:r>
            <a:r>
              <a:rPr lang="ru-RU" sz="1550" dirty="0" smtClean="0"/>
              <a:t>чел.) </a:t>
            </a:r>
            <a:r>
              <a:rPr lang="ru-RU" sz="1550" dirty="0"/>
              <a:t>– делегаты «по должности» </a:t>
            </a:r>
            <a:r>
              <a:rPr lang="ru-RU" sz="1550" dirty="0" smtClean="0"/>
              <a:t/>
            </a:r>
            <a:br>
              <a:rPr lang="ru-RU" sz="1550" dirty="0" smtClean="0"/>
            </a:br>
            <a:r>
              <a:rPr lang="ru-RU" sz="1550" dirty="0" smtClean="0"/>
              <a:t>(</a:t>
            </a:r>
            <a:r>
              <a:rPr lang="ru-RU" sz="1550" dirty="0"/>
              <a:t>Президент Республики Беларусь, представители законодательной, исполнительной и судебной власти);</a:t>
            </a:r>
          </a:p>
          <a:p>
            <a:r>
              <a:rPr lang="ru-RU" sz="1550" b="1" dirty="0"/>
              <a:t>вторая группа</a:t>
            </a:r>
            <a:r>
              <a:rPr lang="ru-RU" sz="1550" dirty="0"/>
              <a:t> (350 чел.) – депутаты местных Советов депутатов;</a:t>
            </a:r>
          </a:p>
          <a:p>
            <a:r>
              <a:rPr lang="ru-RU" sz="1550" b="1" dirty="0"/>
              <a:t>третья группа</a:t>
            </a:r>
            <a:r>
              <a:rPr lang="ru-RU" sz="1550" dirty="0"/>
              <a:t> (400 чел.) – представители гражданского общества.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57167" y="142019"/>
            <a:ext cx="5942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ru-RU" sz="2700" b="1" dirty="0" smtClean="0">
                <a:solidFill>
                  <a:srgbClr val="0A0A7C"/>
                </a:solidFill>
              </a:rPr>
              <a:t>ВСЕБЕЛОРУССКОЕ НАРОДНОЕ СОБРАНИЕ – ВЫСШИЙ ПРЕДСТАВИТЕЛЬНЫЙ ОРГАН НАРОДОВЛАСТИЯ</a:t>
            </a:r>
            <a:endParaRPr lang="ru-RU" sz="2700" b="1" dirty="0">
              <a:solidFill>
                <a:srgbClr val="0A0A7C"/>
              </a:solidFill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00896" y="1630078"/>
            <a:ext cx="61188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4226653"/>
            <a:ext cx="61188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>
                <a:solidFill>
                  <a:srgbClr val="0A0A7C"/>
                </a:solidFill>
              </a:rPr>
              <a:t>Особый статус ВНС определяется масштабностью </a:t>
            </a:r>
            <a:r>
              <a:rPr lang="ru-RU" sz="1600" b="1" i="1" dirty="0" smtClean="0">
                <a:solidFill>
                  <a:srgbClr val="0A0A7C"/>
                </a:solidFill>
              </a:rPr>
              <a:t/>
            </a:r>
            <a:br>
              <a:rPr lang="ru-RU" sz="1600" b="1" i="1" dirty="0" smtClean="0">
                <a:solidFill>
                  <a:srgbClr val="0A0A7C"/>
                </a:solidFill>
              </a:rPr>
            </a:br>
            <a:r>
              <a:rPr lang="ru-RU" sz="1600" b="1" i="1" dirty="0" smtClean="0">
                <a:solidFill>
                  <a:srgbClr val="0A0A7C"/>
                </a:solidFill>
              </a:rPr>
              <a:t>его </a:t>
            </a:r>
            <a:r>
              <a:rPr lang="ru-RU" sz="1600" b="1" i="1" dirty="0">
                <a:solidFill>
                  <a:srgbClr val="0A0A7C"/>
                </a:solidFill>
              </a:rPr>
              <a:t>конституционных </a:t>
            </a:r>
            <a:r>
              <a:rPr lang="ru-RU" sz="1600" b="1" i="1" dirty="0" smtClean="0">
                <a:solidFill>
                  <a:srgbClr val="0A0A7C"/>
                </a:solidFill>
              </a:rPr>
              <a:t>полномочий </a:t>
            </a:r>
            <a:endParaRPr lang="ru-RU" sz="1600" b="1" i="1" dirty="0">
              <a:solidFill>
                <a:srgbClr val="0A0A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61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491880" y="1635646"/>
            <a:ext cx="5196232" cy="194421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79912" y="1592091"/>
            <a:ext cx="48245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КАЖДОМУ ПРЕДОСТАВЛЕНА ВОЗМОЖНОСТЬ СОЗИДАТЬ И СОЗДАВАТЬ СВОЕ БЛАГОПОЛУЧИЕ</a:t>
            </a:r>
          </a:p>
          <a:p>
            <a:r>
              <a:rPr lang="ru-RU" sz="15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Каждый должен проявлять социальную ответственность, вносить посильный вклад в развитие общества и государства</a:t>
            </a:r>
            <a:br>
              <a:rPr lang="ru-RU" sz="15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5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(статья 21 Конституции Республики Беларусь)</a:t>
            </a:r>
            <a:endParaRPr lang="ru-RU" sz="15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385697" y="4313595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94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 rot="5400000">
            <a:off x="8558097" y="673885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39552" y="1779662"/>
            <a:ext cx="4104456" cy="2349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ru-RU" sz="2200" b="1" dirty="0" smtClean="0">
                <a:solidFill>
                  <a:srgbClr val="0A0A7C"/>
                </a:solidFill>
              </a:rPr>
              <a:t>Государство создает </a:t>
            </a:r>
            <a:r>
              <a:rPr lang="ru-RU" sz="2200" b="1" dirty="0">
                <a:solidFill>
                  <a:srgbClr val="0A0A7C"/>
                </a:solidFill>
              </a:rPr>
              <a:t>условия для защиты персональных данных </a:t>
            </a:r>
            <a:r>
              <a:rPr lang="ru-RU" sz="2200" b="1" dirty="0" smtClean="0">
                <a:solidFill>
                  <a:srgbClr val="0A0A7C"/>
                </a:solidFill>
              </a:rPr>
              <a:t>и безопасности </a:t>
            </a:r>
            <a:r>
              <a:rPr lang="ru-RU" sz="2200" b="1" dirty="0">
                <a:solidFill>
                  <a:srgbClr val="0A0A7C"/>
                </a:solidFill>
              </a:rPr>
              <a:t>личности и общества при их </a:t>
            </a:r>
            <a:r>
              <a:rPr lang="ru-RU" sz="2200" b="1" dirty="0" smtClean="0">
                <a:solidFill>
                  <a:srgbClr val="0A0A7C"/>
                </a:solidFill>
              </a:rPr>
              <a:t>использовании</a:t>
            </a:r>
            <a:br>
              <a:rPr lang="ru-RU" sz="2200" b="1" dirty="0" smtClean="0">
                <a:solidFill>
                  <a:srgbClr val="0A0A7C"/>
                </a:solidFill>
              </a:rPr>
            </a:br>
            <a:r>
              <a:rPr lang="ru-RU" sz="1700" dirty="0" smtClean="0">
                <a:solidFill>
                  <a:srgbClr val="0A0A7C"/>
                </a:solidFill>
              </a:rPr>
              <a:t>(статья 28 Конституции Республики Беларусь)</a:t>
            </a:r>
          </a:p>
          <a:p>
            <a:pPr>
              <a:lnSpc>
                <a:spcPts val="2200"/>
              </a:lnSpc>
            </a:pPr>
            <a:endParaRPr lang="ru-RU" sz="2200" b="1" dirty="0">
              <a:solidFill>
                <a:srgbClr val="0A0A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 rot="5400000">
            <a:off x="8558097" y="673885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39552" y="1188694"/>
            <a:ext cx="41764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200" b="1" dirty="0" smtClean="0">
                <a:solidFill>
                  <a:srgbClr val="182C7F"/>
                </a:solidFill>
              </a:rPr>
              <a:t>БРАК КАК СОЮЗ ЖЕНЩИНЫ</a:t>
            </a:r>
            <a:br>
              <a:rPr lang="ru-RU" sz="2200" b="1" dirty="0" smtClean="0">
                <a:solidFill>
                  <a:srgbClr val="182C7F"/>
                </a:solidFill>
              </a:rPr>
            </a:br>
            <a:r>
              <a:rPr lang="ru-RU" sz="2200" b="1" dirty="0" smtClean="0">
                <a:solidFill>
                  <a:srgbClr val="182C7F"/>
                </a:solidFill>
              </a:rPr>
              <a:t>И МУЖЧИНЫ, СЕМЬЯ, МАТЕРИНСТВО, ОТЦОВСТВО</a:t>
            </a:r>
            <a:br>
              <a:rPr lang="ru-RU" sz="2200" b="1" dirty="0" smtClean="0">
                <a:solidFill>
                  <a:srgbClr val="182C7F"/>
                </a:solidFill>
              </a:rPr>
            </a:br>
            <a:r>
              <a:rPr lang="ru-RU" sz="2200" b="1" dirty="0" smtClean="0">
                <a:solidFill>
                  <a:srgbClr val="182C7F"/>
                </a:solidFill>
              </a:rPr>
              <a:t>И ДЕТСТВО НАХОДЯТСЯ ПОД ЗАЩИТОЙ ГОСУДАРСТВА</a:t>
            </a:r>
          </a:p>
          <a:p>
            <a:r>
              <a:rPr lang="ru-RU" sz="2200" b="1" dirty="0" smtClean="0">
                <a:solidFill>
                  <a:srgbClr val="182C7F"/>
                </a:solidFill>
              </a:rPr>
              <a:t/>
            </a:r>
            <a:br>
              <a:rPr lang="ru-RU" sz="2200" b="1" dirty="0" smtClean="0">
                <a:solidFill>
                  <a:srgbClr val="182C7F"/>
                </a:solidFill>
              </a:rPr>
            </a:br>
            <a:r>
              <a:rPr lang="ru-RU" dirty="0" smtClean="0">
                <a:solidFill>
                  <a:srgbClr val="182C7F"/>
                </a:solidFill>
              </a:rPr>
              <a:t>(статья 32 Конституции Республики Беларусь)</a:t>
            </a:r>
            <a:endParaRPr lang="ru-RU" dirty="0">
              <a:solidFill>
                <a:srgbClr val="182C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42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27984" y="442020"/>
            <a:ext cx="4552249" cy="3384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182C7F"/>
                </a:solidFill>
              </a:rPr>
              <a:t>Беспрецедентное </a:t>
            </a:r>
            <a:r>
              <a:rPr lang="ru-RU" b="1" i="1" dirty="0">
                <a:solidFill>
                  <a:srgbClr val="182C7F"/>
                </a:solidFill>
              </a:rPr>
              <a:t>доверие граждан Беларуси политической системе дало возможность построить стабильное и независимое государство. А закрепленные в Основном Законе фундаментальные ценности, такие как социальная справедливость, традиционная семья, историческая правда, являются для нас верными ориентирами, помогающими преодолевать современные вызовы и уверенно смотреть в </a:t>
            </a:r>
            <a:r>
              <a:rPr lang="ru-RU" b="1" i="1" dirty="0" smtClean="0">
                <a:solidFill>
                  <a:srgbClr val="182C7F"/>
                </a:solidFill>
              </a:rPr>
              <a:t>будущее.</a:t>
            </a:r>
            <a:endParaRPr lang="ru-RU" b="1" i="1" dirty="0">
              <a:solidFill>
                <a:srgbClr val="182C7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2122" y="-308570"/>
            <a:ext cx="8685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b="1" i="1" dirty="0">
                <a:solidFill>
                  <a:srgbClr val="182C7F"/>
                </a:solidFill>
              </a:rPr>
              <a:t>“</a:t>
            </a:r>
            <a:endParaRPr lang="ru-RU" sz="16000" b="1" i="1" dirty="0">
              <a:solidFill>
                <a:srgbClr val="182C7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0800000">
            <a:off x="8124428" y="2103698"/>
            <a:ext cx="101957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b="1" i="1" dirty="0">
                <a:solidFill>
                  <a:srgbClr val="182C7F"/>
                </a:solidFill>
              </a:rPr>
              <a:t>“</a:t>
            </a:r>
            <a:endParaRPr lang="ru-RU" sz="16000" b="1" i="1" dirty="0">
              <a:solidFill>
                <a:srgbClr val="182C7F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5400000">
            <a:off x="8346559" y="3954720"/>
            <a:ext cx="296762" cy="129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427984" y="4144715"/>
            <a:ext cx="40324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>
                <a:solidFill>
                  <a:srgbClr val="182C7F"/>
                </a:solidFill>
              </a:rPr>
              <a:t>Президент Республики Беларусь </a:t>
            </a:r>
            <a:r>
              <a:rPr lang="ru-RU" sz="1400" i="1" dirty="0" err="1">
                <a:solidFill>
                  <a:srgbClr val="182C7F"/>
                </a:solidFill>
              </a:rPr>
              <a:t>А.Г.Лукашенко</a:t>
            </a:r>
            <a:r>
              <a:rPr lang="ru-RU" sz="1400" i="1" dirty="0">
                <a:solidFill>
                  <a:srgbClr val="182C7F"/>
                </a:solidFill>
              </a:rPr>
              <a:t> </a:t>
            </a:r>
            <a:br>
              <a:rPr lang="ru-RU" sz="1400" i="1" dirty="0">
                <a:solidFill>
                  <a:srgbClr val="182C7F"/>
                </a:solidFill>
              </a:rPr>
            </a:br>
            <a:r>
              <a:rPr lang="ru-RU" sz="1400" i="1" dirty="0" smtClean="0">
                <a:solidFill>
                  <a:srgbClr val="182C7F"/>
                </a:solidFill>
              </a:rPr>
              <a:t>Поздравление </a:t>
            </a:r>
            <a:r>
              <a:rPr lang="ru-RU" sz="1400" i="1" dirty="0">
                <a:solidFill>
                  <a:srgbClr val="182C7F"/>
                </a:solidFill>
              </a:rPr>
              <a:t>с Днем Конституции</a:t>
            </a:r>
            <a:br>
              <a:rPr lang="ru-RU" sz="1400" i="1" dirty="0">
                <a:solidFill>
                  <a:srgbClr val="182C7F"/>
                </a:solidFill>
              </a:rPr>
            </a:br>
            <a:r>
              <a:rPr lang="ru-RU" sz="1400" i="1" dirty="0" smtClean="0">
                <a:solidFill>
                  <a:srgbClr val="182C7F"/>
                </a:solidFill>
              </a:rPr>
              <a:t>15 </a:t>
            </a:r>
            <a:r>
              <a:rPr lang="ru-RU" sz="1400" i="1" dirty="0">
                <a:solidFill>
                  <a:srgbClr val="182C7F"/>
                </a:solidFill>
              </a:rPr>
              <a:t>марта </a:t>
            </a:r>
            <a:r>
              <a:rPr lang="ru-RU" sz="1400" i="1" dirty="0" smtClean="0">
                <a:solidFill>
                  <a:srgbClr val="182C7F"/>
                </a:solidFill>
              </a:rPr>
              <a:t>2024 </a:t>
            </a:r>
            <a:r>
              <a:rPr lang="ru-RU" sz="1400" i="1" dirty="0">
                <a:solidFill>
                  <a:srgbClr val="182C7F"/>
                </a:solidFill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228321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Академия управления\фото1\фон.jpg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0800000">
            <a:off x="5422361" y="7937"/>
            <a:ext cx="3721639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39552" y="1995686"/>
            <a:ext cx="7981668" cy="103859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5400000">
            <a:off x="1092520" y="-835724"/>
            <a:ext cx="226722" cy="2411761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D:\Академия управления\фото1\лого академии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51624" y="2224862"/>
            <a:ext cx="2727398" cy="56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2" descr="data:image/svg+xml;base64,CiAgPHN2ZwogICAgdmVyc2lvbj0iMS4xIgogICAgdmlld0JveD0iMCAwIDQwNTkgNDA1OSIKICAgIHdpZHRoPSIyNTZweCIKICAgIGhlaWdodD0iMjU2cHgiCiAgICAKICAgIHhtbDpzcGFjZT0icHJlc2VydmUiIHhtbG5zPSJodHRwOi8vd3d3LnczLm9yZy8yMDAwL3N2ZyIgeG1sbnM6eGxpbms9Imh0dHA6Ly93d3cudzMub3JnLzE5OTkveGxpbmsiCiAgPgogICAgPGRlZnM+CiAgICAgIDxyZWN0IGlkPSJyZWN0LTAiIHdpZHRoPSIxMDAiIGhlaWdodD0iMTAwIiBmaWxsPSIjMDAwMDAwIi8+CiAgICAgIDxwYXRoCiAgICAgICAgaWQ9ImVtcHR5LTAiCiAgICAgICAgZD0iTTAsMjguNnY0Mi45QzAsODcuMywxMi44LDEwMCwyOC42LDEwMGg0Mi45YzE1LjksMCwyOC42LTEyLjgsMjguNi0yOC42VjI4LjZDMTAwLDEyLjcsODcuMiwwLDcxLjQsMEgyOC42IEMxMi44LDAsMCwxMi44LDAsMjguNnoiCiAgICAgICAgZmlsbD0iIzAwMDAwMCIKICAgICAgLz4KICAgICAgPHBhdGggaWQ9ImItMCIgZD0iTTAsMCBMNjYsMCBDODQuNzc3NjgxNSwtMy40NDk0MDQxM2UtMTUgMTAwLDE1LjIyMjMxODUgMTAwLDM0IEwxMDAsNjYgQzEwMCw4NC43Nzc2ODE1IDg0Ljc3NzY4MTUsMTAwIDY2LDEwMCBMMCwxMDAgTDAsMCBaIiB0cmFuc2Zvcm09InJvdGF0ZSgtOTAgNTAgNTApIiBmaWxsPSIjMDAwMDAwIi8+CiAgICAgIDxwYXRoIGlkPSJyLTAiIGQ9Ik0wLDAgTDY2LDAgQzg0Ljc3NzY4MTUsLTMuNDQ5NDA0MTNlLTE1IDEwMCwxNS4yMjIzMTg1IDEwMCwzNCBMMTAwLDY2IEMxMDAsODQuNzc3NjgxNSA4NC43Nzc2ODE1LDEwMCA2NiwxMDAgTDAsMTAwIEwwLDAgWiIgdHJhbnNmb3JtPSJyb3RhdGUoLTE4MCA1MCA1MCkiIGZpbGw9IiMwMDAwMDAiLz4KICAgICAgPHBhdGggaWQ9ImwtMCIgZD0iTTAsMCBMNjYsMCBDODQuNzc3NjgxNSwtMy40NDk0MDQxM2UtMTUgMTAwLDE1LjIyMjMxODUgMTAwLDM0IEwxMDAsNjYgQzEwMCw4NC43Nzc2ODE1IDg0Ljc3NzY4MTUsMTAwIDY2LDEwMCBMMCwxMDAgTDAsMCBaIiBmaWxsPSIjMDAwMDAwIi8+CiAgICAgIDxwYXRoIGlkPSJ0LTAiIGQ9Ik0wLDAgTDY2LDAgQzg0Ljc3NzY4MTUsLTMuNDQ5NDA0MTNlLTE1IDEwMCwxNS4yMjIzMTg1IDEwMCwzNCBMMTAwLDY2IEMxMDAsODQuNzc3NjgxNSA4NC43Nzc2ODE1LDEwMCA2NiwxMDAgTDAsMTAwIEwwLDAgWiIgdHJhbnNmb3JtPSJyb3RhdGUoOTAgNTAgNTApIiBmaWxsPSIjMDAwMDAwIi8+CiAgICAgIDxwYXRoIGlkPSJsLTAiIGQ9Ik0wLDAgTDEwMCwwIEwxMDAsNjYgQzEwMCw4NC43Nzc2ODE1IDg0Ljc3NzY4MTUsMTAwIDY2LDEwMCBMMCwxMDAgTDAsMCBaIiB0cmFuc2Zvcm09InJvdGF0ZSgtOTAgNTAgNTApIiBmaWxsPSIjMDAwMDAwIi8+CiAgICAgIDxwYXRoIGlkPSJsdC0wIiBkPSJNMCwwIEwxMDAsMCBMMTAwLDY2IEMxMDAsODQuNzc3NjgxNSA4NC43Nzc2ODE1LDEwMCA2NiwxMDAgTDAsMTAwIEwwLDAgWiIgZmlsbD0iIzAwMDAwMCIvPgogICAgICA8cGF0aCBpZD0ibGItMCIgZD0iTTAsMCBMMTAwLDAgTDEwMCw2NiBDMTAwLDg0Ljc3NzY4MTUgODQuNzc3NjgxNSwxMDAgNjYsMTAwIEwwLDEwMCBMMCwwIFoiIHRyYW5zZm9ybT0icm90YXRlKC05MCA1MCA1MCkiIGZpbGw9IiMwMDAwMDAiLz4KICAgICAgPHBhdGggaWQ9InJiLTAiIGQ9Ik0wLDAgTDEwMCwwIEwxMDAsNjYgQzEwMCw4NC43Nzc2ODE1IDg0Ljc3NzY4MTUsMTAwIDY2LDEwMCBMMCwxMDAgTDAsMCBaIiB0cmFuc2Zvcm09InJvdGF0ZSgtMTgwIDUwIDUwKSIgZmlsbD0iIzAwMDAwMCIvPgogICAgICA8cGF0aCBpZD0icnQtMCIgZD0iTTAsMCBMMTAwLDAgTDEwMCw2NiBDMTAwLDg0Ljc3NzY4MTUgODQuNzc3NjgxNSwxMDAgNjYsMTAwIEwwLDEwMCBMMCwwIFoiIHRyYW5zZm9ybT0icm90YXRlKDkwIDUwIDUwKSIgZmlsbD0iIzAwMDAwMCIvPgogICAgICA8cGF0aAogICAgICAgIGlkPSJuX2x0LTAiCiAgICAgICAgZD0iTTMwLjUsMlYwSDB2MzAuNWgyQzIsMTQuNywxNC44LDIsMzAuNSwyeiIKICAgICAgICBmaWxsPSIjMDAwMDAwIgogICAgICAvPgogICAgICA8cGF0aAogICAgICAgIGlkPSJuX2xiLTAiCiAgICAgICAgZD0iTTIsNjkuNUgwVjEwMGgzMC41di0yQzE0LjcsOTgsMiw4NS4yLDIsNjkuNXoiCiAgICAgICAgZmlsbD0iIzAwMDAwMCIKICAgICAgLz4KICAgICAgPHBhdGgKICAgICAgICBpZD0ibl9ydC0wIgogICAgICAgIGQ9Ik05OCwzMC41aDJWMEg2OS41djJDODUuMywyLDk4LDE0LjgsOTgsMzAuNXoiCiAgICAgICAgZmlsbD0iIzAwMDAwMCIKICAgICAgLz4KICAgICAgPHBhdGggaWQ9Im5fcmItMCIKICAgICAgICBkPSJNNjkuNSw5OHYySDEwMFY2OS41aC0yQzk4LDg1LjMsODUuMiw5OCw2OS41LDk4eiIKICAgICAgICBmaWxsPSIjMDAwMDAwIgogICAgICAvPgogICAgICA8cGF0aAogICAgICAgIGlkPSJwb2ludC0wIgogICAgICAgIGZpbGw9IiMwMDAwMDAiCiAgICAgICAgZD0iTTYwMC4wMDE3ODYsNDU3LjMyOTMzMyBMNjAwLjAwMTc4NiwyNDIuNjU4MTY3IEM2MDAuMDAxNzg2LDE0Ny4zNzIzNjggNTg3LjAzOTUxNywxMjQuMTIyNzg0IDU4MS40NjQ2MTcsMTE4LjUzNTM4MyBDNTc1Ljg3NzIxNiwxMTIuOTYwNDgzIDU1Mi42Mjc2MzIsOTkuOTk4MjE0MyA0NTcuMzI5MzMzLDk5Ljk5ODIxNDMgTDI0Mi42NzA2NjcsOTkuOTk4MjE0MyBDMTQ3LjM3MjM2OCw5OS45OTgyMTQzIDEyNC4xMjI3ODQsMTEyLjk2MDQ4MyAxMTguNTQ3ODgzLDExOC41MzUzODMgQzExMi45NzI5ODMsMTI0LjEyMjc4NCA5OS45OTgyMTQzLDE0Ny4zNzIzNjggOTkuOTk4MjE0MywyNDIuNjU4MTY3IEw5OS45OTgyMTQzLDQ1Ny4zMjkzMzMgQzk5Ljk5ODIxNDMsNTUyLjYyNzYzMiAxMTIuOTcyOTgzLDU3NS44NzcyMTYgMTE4LjU0Nzg4Myw1ODEuNDY0NjE3IEMxMjQuMTIyNzg0LDU4Ny4wMjcwMTcgMTQ3LjM3MjM2OCw2MDAuMDAxNzg2IDI0Mi42NzA2NjcsNjAwLjAwMTc4NiBMNDU3LjMyOTMzMyw2MDAuMDAxNzg2IEM1NTIuNjI3NjMyLDYwMC4wMDE3ODYgNTc1Ljg3NzIxNiw1ODcuMDI3MDE3IDU4MS40NjQ2MTcsNTgxLjQ2NDYxNyBDNTg3LjAzOTUxNyw1NzUuODc3MjE2IDYwMC4wMDE3ODYsNTUyLjYyNzYzMiA2MDAuMDAxNzg2LDQ1Ny4zMjkzMzMgWiBNNDU3LjMyOTMzMywwIEM2NTMuMzM4MzMzLDAgNzAwLDQ2LjY2MTY2NjggNzAwLDI0Mi42NTgxNjcgQzcwMCw0MzguNjY3MTY3IDcwMCwyNjEuMzMyODMzIDcwMCw0NTcuMzI5MzMzIEM3MDAsNjUzLjMzODMzMyA2NTMuMzM4MzMzLDcwMCA0NTcuMzI5MzMzLDcwMCBDMjYxLjMzMjgzMyw3MDAgNDM4LjY2NzE2Nyw3MDAgMjQyLjY3MDY2Nyw3MDAgQzQ2LjY2MTY2NjgsNzAwIDAsNjUzLjMzODMzMyAwLDQ1Ny4zMjkzMzMgQzAsMjYxLjMzMjgzMyAwLDM1Mi4xMTg3MTIgMCwyNDIuNjU4MTY3IEMwLDQ2LjY2MTY2NjggNDYuNjYxNjY2OCwwIDI0Mi42NzA2NjcsMCBDNDM4LjY2NzE2NywwIDI2MS4zMzI4MzMsMCA0NTcuMzI5MzMzLDAgWiBNMzk1Ljk5NjY2NywyMDAgQzQ4MC4wMDQxNjYsMjAwIDUwMCwyMjAuMDA4MzMyIDUwMCwzMDMuOTkwODM1IEM1MDAsMzg3Ljk5ODMzNCA1MDAsMzEyLjAwMTY2NiA1MDAsMzk1Ljk5NjY2NyBDNTAwLDQ3OS45OTE2NjggNDgwLjAwNDE2Niw1MDAgMzk1Ljk5NjY2Nyw1MDAgQzMxMi4wMDE2NjYsNTAwIDM4Ny45OTgzMzQsNTAwIDMwNC4wMDMzMzMsNTAwIEMyMjAuMDA4MzMyLDUwMCAyMDAsNDc5Ljk5MTY2OCAyMDAsMzk1Ljk5NjY2NyBDMjAwLDMxMi4wMDE2NjYgMjAwLDM1MC45MDYwNjEgMjAwLDMwMy45OTA4MzUgQzIwMCwyMjAuMDA4MzMyIDIyMC4wMDgzMzIsMjAwIDMwNC4wMDMzMzMsMjAwIEMzODcuOTk4MzM0LDIwMCAzMTIuMDAxNjY2LDIwMCAzOTUuOTk2NjY3LDIwMCBaIgogICAgICAvPgogICAgICA8ZyBpZD0idmtfbG9nby0wIj4KICAgICAgICA8cGF0aAogICAgICAgICAgZmlsbD0iIzA3ZiIKICAgICAgICAgIGQ9Ik04My4zMzM0IDM2My4zMzNDODMuMzMzNCAyMzEuMzQgODMuMzMzNCAxNjUuMzQzIDEyNC4zMzggMTI0LjMzOEMxNjUuMzQzIDgzLjMzMzMgMjMxLjM0ICAgICAgICAgICAgICA4My4zMzMzIDM2My4zMzMgODMuMzMzM0gzODYuNjY3QzUxOC42NiA4My4zMzMzIDU4NC42NTcgODMuMzMzMyA2MjUuNjYyIDEyNC4zMzhDNjY2LjY2NyAxNjUuMzQzICAgICAgICAgICAgICA2NjYuNjY3IDIzMS4zNCA2NjYuNjY3IDM2My4zMzNWMzg2LjY2N0M2NjYuNjY3IDUxOC42NiA2NjYuNjY3IDU4NC42NTcgNjI1LjY2MiA2MjUuNjYyQzU4NC42NTcgICAgICAgICAgICAgIDY2Ni42NjcgNTE4LjY2IDY2Ni42NjcgMzg2LjY2NyA2NjYuNjY3SDM2My4zMzNDMjMxLjM0IDY2Ni42NjcgMTY1LjM0MyA2NjYuNjY3IDEyNC4zMzggNjI1LjY2MkM4My4zMzM0ICAgICAgICAgICAgICA1ODQuNjU3IDgzLjMzMzQgNTE4LjY2IDgzLjMzMzQgMzg2LjY2N1YzNjMuMzMzWiIKICAgICAgICAvPgogICAgICAgIDxwYXRoCiAgICAgICAgICBmaWxsPSIjRkZGIgogICAgICAgICAgZD0iTTM5NC45MDcgNTA4LjY4MUMyNjMuMjkzIDUwOC42ODEgMTgzLjQ0MiA0MTcuMzY1IDE4MC4zMTMgMjY1LjYyNUgyNDYuOTcyQzI0OS4wNSAzNzcuMDkgICAgICAgICAgICAgIDI5OS43NjMgNDI0LjMyMyAzMzguNjM4IDQzNC4wMzZWMjY1LjYyNUg0MDIuNTE5VjM2MS44MkM0NDAuMDE2IDM1Ny42NjQgNDc5LjI2NCAzMTMuOTA5ICAgICAgICAgICAgICA0OTIuNDU2IDI2NS42MjVINTU1LjMzM0M1NDUuMjcgMzI1IDUwMi41NDMgMzY4Ljc1NCA0NzIuMzUzIDM4Ni44MDNDNTAyLjU2NiA0MDEuMzk1IDU1MS4xNzcgICAgICAgICAgICAgIDQzOS41OTMgNTY5LjkyNiA1MDguNjgxSDUwMC44MTVDNDg2LjIyMiA0NjIuNDk4IDQ1MC40NzYgNDI2LjcyOCA0MDIuNTQyIDQyMS44NzJWNTA4LjY4MUgzOTQuOTA3WiIKICAgICAgICAvPgogICAgICA8L2c+CiAgICAgIDxjbGlwUGF0aCBpZD0ibG9nby1tYXNrLTAiPgogICAgICAgIDxyZWN0IHg9IjAiIHk9IjAiIHdpZHRoPSI3NTAiIGhlaWdodD0iNzUwIiAvPgogICAgICA8L2NsaXBQYXRoPgogICAgPC9kZWZzPgoKICAgIAogICAgICA8cmVjdAogICAgICAgIHg9IjAiCiAgICAgICAgd2lkdGg9IjQwNTkiCiAgICAgICAgaGVpZ2h0PSI0MDU5IgogICAgICAgIHJ4PSI1NzEiCiAgICAgICAgZmlsbD0iI2ZmZmZmZiIKICAgICAgLz4KCiAgICA8ZyB0cmFuc2Zvcm09InRyYW5zbGF0ZSgzMzIuOTY0ODQzNzUsIDMzMi45NjQ4NDM3NSkgc2NhbGUoMC44NDM3NSkiPgogICAgICA8ZyB0cmFuc2Zvcm09InRyYW5zbGF0ZSg4NzMsMCkiPjx1c2UgeGxpbms6aHJlZj0iI3ItMCIvPjwvZz4KPGcgdHJhbnNmb3JtPSJ0cmFuc2xhdGUoOTcwLDApIj48dXNlIHhsaW5rOmhyZWY9IiNsYi0wIi8+PC9nPgo8ZyB0cmFuc2Zvcm09InRyYW5zbGF0ZSgxMDY3LDApIj48dXNlIHhsaW5rOmhyZWY9IiNuX3JiLTAiLz48L2c+CjxnIHRyYW5zZm9ybT0idHJhbnNsYXRlKDExNjQsMCkiPjx1c2UgeGxpbms6aHJlZj0iI2ItMCIvPjwvZz4KPGcgdHJhbnNmb3JtPSJ0cmFuc2xhdGUoMTM1OCwwKSI+PHVzZSB4bGluazpocmVmPSIjYi0wIi8+PC9nPgo8ZyB0cmFuc2Zvcm09InRyYW5zbGF0ZSgxNTUyLDApIj48dXNlIHhsaW5rOmhyZWY9IiNiLTAiLz48L2c+CjxnIHRyYW5zZm9ybT0idHJhbnNsYXRlKDIxMzQsMCkiPjx1c2UgeGxpbms6aHJlZj0iI3ItMCIvPjwvZz4KPGcgdHJhbnNmb3JtPSJ0cmFuc2xhdGUoMjIzMSwwKSI+PHVzZSB4bGluazpocmVmPSIjcmVjdC0wIi8+PC9nPgo8ZyB0cmFuc2Zvcm09InRyYW5zbGF0ZSgyMzI4LDApIj48dXNlIHhsaW5rOmhyZWY9IiNsYi0wIi8+PC9nPgo8ZyB0cmFuc2Zvcm09InRyYW5zbGF0ZSgyNDI1LDApIj48dXNlIHhsaW5rOmhyZWY9IiNuX3JiLTAiLz48L2c+CjxnIHRyYW5zZm9ybT0idHJhbnNsYXRlKDI1MjIsMCkiPjx1c2UgeGxpbms6aHJlZj0iI2ItMCIvPjwvZz4KPGcgdHJhbnNmb3JtPSJ0cmFuc2xhdGUoMjgxMywwKSI+PHVzZSB4bGluazpocmVmPSIjZW1wdHktMCIvPjwvZz4KPGcgdHJhbnNmb3JtPSJ0cmFuc2xhdGUoMzAwNywwKSI+PHVzZSB4bGluazpocmVmPSIjZW1wdHktMCIvPjwvZz4KPGcgdHJhbnNmb3JtPSJ0cmFuc2xhdGUoNzc2LDk3KSI+PHVzZSB4bGluazpocmVmPSIjYi0wIi8+PC9nPgo8ZyB0cmFuc2Zvcm09InRyYW5zbGF0ZSg5NzAsOTcpIj48dXNlIHhsaW5rOmhyZWY9IiNydC0wIi8+PC9nPgo8ZyB0cmFuc2Zvcm09InRyYW5zbGF0ZSgxMDY3LDk3KSI+PHVzZSB4bGluazpocmVmPSIjcmVjdC0wIi8+PC9nPgo8ZyB0cmFuc2Zvcm09InRyYW5zbGF0ZSgxMTY0LDk3KSI+PHVzZSB4bGluazpocmVmPSIjcmVjdC0wIi8+PC9nPgo8ZyB0cmFuc2Zvcm09InRyYW5zbGF0ZSgxMzU4LDk3KSI+PHVzZSB4bGluazpocmVmPSIjdC0wIi8+PC9nPgo8ZyB0cmFuc2Zvcm09InRyYW5zbGF0ZSgxNTUyLDk3KSI+PHVzZSB4bGluazpocmVmPSIjcmVjdC0wIi8+PC9nPgo8ZyB0cmFuc2Zvcm09InRyYW5zbGF0ZSgxNzQ2LDk3KSI+PHVzZSB4bGluazpocmVmPSIjci0wIi8+PC9nPgo8ZyB0cmFuc2Zvcm09InRyYW5zbGF0ZSgxODQzLDk3KSI+PHVzZSB4bGluazpocmVmPSIjbC0wIi8+PC9nPgo8ZyB0cmFuc2Zvcm09InRyYW5zbGF0ZSgxOTQwLDk3KSI+PHVzZSB4bGluazpocmVmPSIjbl9yYi0wIi8+PC9nPgo8ZyB0cmFuc2Zvcm09InRyYW5zbGF0ZSgyMDM3LDk3KSI+PHVzZSB4bGluazpocmVmPSIjYi0wIi8+PC9nPgo8ZyB0cmFuc2Zvcm09InRyYW5zbGF0ZSgyMzI4LDk3KSI+PHVzZSB4bGluazpocmVmPSIjcmVjdC0wIi8+PC9nPgo8ZyB0cmFuc2Zvcm09InRyYW5zbGF0ZSgyNDI1LDk3KSI+PHVzZSB4bGluazpocmVmPSIjcmVjdC0wIi8+PC9nPgo8ZyB0cmFuc2Zvcm09InRyYW5zbGF0ZSgyNTIyLDk3KSI+PHVzZSB4bGluazpocmVmPSIjcmVjdC0wIi8+PC9nPgo8ZyB0cmFuc2Zvcm09InRyYW5zbGF0ZSgzMTA0LDk3KSI+PHVzZSB4bGluazpocmVmPSIjYi0wIi8+PC9nPgo8ZyB0cmFuc2Zvcm09InRyYW5zbGF0ZSg3NzYsMTk0KSI+PHVzZSB4bGluazpocmVmPSIjcmVjdC0wIi8+PC9nPgo8ZyB0cmFuc2Zvcm09InRyYW5zbGF0ZSg4NzMsMTk0KSI+PHVzZSB4bGluazpocmVmPSIjbC0wIi8+PC9nPgo8ZyB0cmFuc2Zvcm09InRyYW5zbGF0ZSgxMDY3LDE5NCkiPjx1c2UgeGxpbms6aHJlZj0iI3JlY3QtMCIvPjwvZz4KPGcgdHJhbnNmb3JtPSJ0cmFuc2xhdGUoMTE2NCwxOTQpIj48dXNlIHhsaW5rOmhyZWY9IiNsdC0wIi8+PC9nPgo8ZyB0cmFuc2Zvcm09InRyYW5zbGF0ZSgxNTUyLDE5NCkiPjx1c2UgeGxpbms6aHJlZj0iI3QtMCIvPjwvZz4KPGcgdHJhbnNmb3JtPSJ0cmFuc2xhdGUoMTk0MCwxOTQpIj48dXNlIHhsaW5rOmhyZWY9IiNyLTAiLz48L2c+CjxnIHRyYW5zZm9ybT0idHJhbnNsYXRlKDIwMzcsMTk0KSI+PHVzZSB4bGluazpocmVmPSIjcmVjdC0wIi8+PC9nPgo8ZyB0cmFuc2Zvcm09InRyYW5zbGF0ZSgyMTM0LDE5NCkiPjx1c2UgeGxpbms6aHJlZj0iI3JlY3QtMCIvPjwvZz4KPGcgdHJhbnNmb3JtPSJ0cmFuc2xhdGUoMjIzMSwxOTQpIj48dXNlIHhsaW5rOmhyZWY9IiNyZWN0LTAiLz48L2c+CjxnIHRyYW5zZm9ybT0idHJhbnNsYXRlKDIzMjgsMTk0KSI+PHVzZSB4bGluazpocmVmPSIjcmVjdC0wIi8+PC9nPgo8ZyB0cmFuc2Zvcm09InRyYW5zbGF0ZSgyNTIyLDE5NCkiPjx1c2UgeGxpbms6aHJlZj0iI3JlY3QtMCIvPjwvZz4KPGcgdHJhbnNmb3JtPSJ0cmFuc2xhdGUoMjYxOSwxOTQpIj48dXNlIHhsaW5rOmhyZWY9IiNsLTAiLz48L2c+CjxnIHRyYW5zZm9ybT0idHJhbnNsYXRlKDI4MTMsMTk0KSI+PHVzZSB4bGluazpocmVmPSIjZW1wdHktMCIvPjwvZz4KPGcgdHJhbnNmb3JtPSJ0cmFuc2xhdGUoMzEwNCwxOTQpIj48dXNlIHhsaW5rOmhyZWY9IiN0LTAiLz48L2c+CjxnIHRyYW5zZm9ybT0idHJhbnNsYXRlKDc3NiwyOTEpIj48dXNlIHhsaW5rOmhyZWY9IiNyZWN0LTAiLz48L2c+CjxnIHRyYW5zZm9ybT0idHJhbnNsYXRlKDg3MywyOTEpIj48dXNlIHhsaW5rOmhyZWY9IiNuX3JiLTAiLz48L2c+CjxnIHRyYW5zZm9ybT0idHJhbnNsYXRlKDk3MCwyOTEpIj48dXNlIHhsaW5rOmhyZWY9IiNyYi0wIi8+PC9nPgo8ZyB0cmFuc2Zvcm09InRyYW5zbGF0ZSgxMDY3LDI5MSkiPjx1c2UgeGxpbms6aHJlZj0iI3JlY3QtMCIvPjwvZz4KPGcgdHJhbnNmb3JtPSJ0cmFuc2xhdGUoMTg0MywyOTEpIj48dXNlIHhsaW5rOmhyZWY9IiNiLTAiLz48L2c+CjxnIHRyYW5zZm9ybT0idHJhbnNsYXRlKDIzMjgsMjkxKSI+PHVzZSB4bGluazpocmVmPSIjcmVjdC0wIi8+PC9nPgo8ZyB0cmFuc2Zvcm09InRyYW5zbGF0ZSgyNDI1LDI5MSkiPjx1c2UgeGxpbms6aHJlZj0iI25fcmItMCIvPjwvZz4KPGcgdHJhbnNmb3JtPSJ0cmFuc2xhdGUoMjUyMiwyOTEpIj48dXNlIHhsaW5rOmhyZWY9IiNyZWN0LTAiLz48L2c+CjxnIHRyYW5zZm9ybT0idHJhbnNsYXRlKDI3MTYsMjkxKSI+PHVzZSB4bGluazpocmVmPSIjZW1wdHktMCIvPjwvZz4KPGcgdHJhbnNmb3JtPSJ0cmFuc2xhdGUoMzAwNywyOTEpIj48dXNlIHhsaW5rOmhyZWY9IiNlbXB0eS0wIi8+PC9nPgo8ZyB0cmFuc2Zvcm09InRyYW5zbGF0ZSg3NzYsMzg4KSI+PHVzZSB4bGluazpocmVmPSIjcmVjdC0wIi8+PC9nPgo8ZyB0cmFuc2Zvcm09InRyYW5zbGF0ZSg4NzMsMzg4KSI+PHVzZSB4bGluazpocmVmPSIjcmVjdC0wIi8+PC9nPgo8ZyB0cmFuc2Zvcm09InRyYW5zbGF0ZSg5NzAsMzg4KSI+PHVzZSB4bGluazpocmVmPSIjcmVjdC0wIi8+PC9nPgo8ZyB0cmFuc2Zvcm09InRyYW5zbGF0ZSgxMDY3LDM4OCkiPjx1c2UgeGxpbms6aHJlZj0iI2x0LTAiLz48L2c+CjxnIHRyYW5zZm9ybT0idHJhbnNsYXRlKDE0NTUsMzg4KSI+PHVzZSB4bGluazpocmVmPSIjYi0wIi8+PC9nPgo8ZyB0cmFuc2Zvcm09InRyYW5zbGF0ZSgxNTUyLDM4OCkiPjx1c2UgeGxpbms6aHJlZj0iI25fcmItMCIvPjwvZz4KPGcgdHJhbnNmb3JtPSJ0cmFuc2xhdGUoMTY0OSwzODgpIj48dXNlIHhsaW5rOmhyZWY9IiNiLTAiLz48L2c+CjxnIHRyYW5zZm9ybT0idHJhbnNsYXRlKDE4NDMsMzg4KSI+PHVzZSB4bGluazpocmVmPSIjcmVjdC0wIi8+PC9nPgo8ZyB0cmFuc2Zvcm09InRyYW5zbGF0ZSgyMjMxLDM4OCkiPjx1c2UgeGxpbms6aHJlZj0iI3JiLTAiLz48L2c+CjxnIHRyYW5zZm9ybT0idHJhbnNsYXRlKDIzMjgsMzg4KSI+PHVzZSB4bGluazpocmVmPSIjcmVjdC0wIi8+PC9nPgo8ZyB0cmFuc2Zvcm09InRyYW5zbGF0ZSgyNDI1LDM4OCkiPjx1c2UgeGxpbms6aHJlZj0iI3JlY3QtMCIvPjwvZz4KPGcgdHJhbnNmb3JtPSJ0cmFuc2xhdGUoMjUyMiwzODgpIj48dXNlIHhsaW5rOmhyZWY9IiNyZWN0LTAiLz48L2c+CjxnIHRyYW5zZm9ybT0idHJhbnNsYXRlKDI2MTksMzg4KSI+PHVzZSB4bGluazpocmVmPSIjbC0wIi8+PC9nPgo8ZyB0cmFuc2Zvcm09InRyYW5zbGF0ZSgyODEzLDM4OCkiPjx1c2UgeGxpbms6aHJlZj0iI2VtcHR5LTAiLz48L2c+CjxnIHRyYW5zZm9ybT0idHJhbnNsYXRlKDMxMDQsMzg4KSI+PHVzZSB4bGluazpocmVmPSIjYi0wIi8+PC9nPgo8ZyB0cmFuc2Zvcm09InRyYW5zbGF0ZSg3NzYsNDg1KSI+PHVzZSB4bGluazpocmVmPSIjcmVjdC0wIi8+PC9nPgo8ZyB0cmFuc2Zvcm09InRyYW5zbGF0ZSg4NzMsNDg1KSI+PHVzZSB4bGluazpocmVmPSIjcmVjdC0wIi8+PC9nPgo8ZyB0cmFuc2Zvcm09InRyYW5zbGF0ZSg5NzAsNDg1KSI+PHVzZSB4bGluazpocmVmPSIjcmVjdC0wIi8+PC9nPgo8ZyB0cmFuc2Zvcm09InRyYW5zbGF0ZSgxNDU1LDQ4NSkiPjx1c2UgeGxpbms6aHJlZj0iI3J0LTAiLz48L2c+CjxnIHRyYW5zZm9ybT0idHJhbnNsYXRlKDE1NTIsNDg1KSI+PHVzZSB4bGluazpocmVmPSIjcmVjdC0wIi8+PC9nPgo8ZyB0cmFuc2Zvcm09InRyYW5zbGF0ZSgxNjQ5LDQ4NSkiPjx1c2UgeGxpbms6aHJlZj0iI2x0LTAiLz48L2c+CjxnIHRyYW5zZm9ybT0idHJhbnNsYXRlKDE4NDMsNDg1KSI+PHVzZSB4bGluazpocmVmPSIjdC0wIi8+PC9nPgo8ZyB0cmFuc2Zvcm09InRyYW5zbGF0ZSgyMDM3LDQ4NSkiPjx1c2UgeGxpbms6aHJlZj0iI2VtcHR5LTAiLz48L2c+CjxnIHRyYW5zZm9ybT0idHJhbnNsYXRlKDIyMzEsNDg1KSI+PHVzZSB4bGluazpocmVmPSIjdC0wIi8+PC9nPgo8ZyB0cmFuc2Zvcm09InRyYW5zbGF0ZSgyNDI1LDQ4NSkiPjx1c2UgeGxpbms6aHJlZj0iI3QtMCIvPjwvZz4KPGcgdHJhbnNmb3JtPSJ0cmFuc2xhdGUoMjkxMCw0ODUpIj48dXNlIHhsaW5rOmhyZWY9IiNiLTAiLz48L2c+CjxnIHRyYW5zZm9ybT0idHJhbnNsYXRlKDMxMDQsNDg1KSI+PHVzZSB4bGluazpocmVmPSIjcmVjdC0wIi8+PC9nPgo8ZyB0cmFuc2Zvcm09InRyYW5zbGF0ZSg3NzYsNTgyKSI+PHVzZSB4bGluazpocmVmPSIjdC0wIi8+PC9nPgo8ZyB0cmFuc2Zvcm09InRyYW5zbGF0ZSg5NzAsNTgyKSI+PHVzZSB4bGluazpocmVmPSIjcmVjdC0wIi8+PC9nPgo8ZyB0cmFuc2Zvcm09InRyYW5zbGF0ZSgxMTY0LDU4MikiPjx1c2UgeGxpbms6aHJlZj0iI2ItMCIvPjwvZz4KPGcgdHJhbnNmb3JtPSJ0cmFuc2xhdGUoMTM1OCw1ODIpIj48dXNlIHhsaW5rOmhyZWY9IiNlbXB0eS0wIi8+PC9nPgo8ZyB0cmFuc2Zvcm09InRyYW5zbGF0ZSgxNTUyLDU4MikiPjx1c2UgeGxpbms6aHJlZj0iI3JlY3QtMCIvPjwvZz4KPGcgdHJhbnNmb3JtPSJ0cmFuc2xhdGUoMTc0Niw1ODIpIj48dXNlIHhsaW5rOmhyZWY9IiNiLTAiLz48L2c+CjxnIHRyYW5zZm9ybT0idHJhbnNsYXRlKDE5NDAsNTgyKSI+PHVzZSB4bGluazpocmVmPSIjZW1wdHktMCIvPjwvZz4KPGcgdHJhbnNmb3JtPSJ0cmFuc2xhdGUoMjAzNyw1ODIpIj48dXNlIHhsaW5rOmhyZWY9IiNuX3JiLTAiLz48L2c+CjxnIHRyYW5zZm9ybT0idHJhbnNsYXRlKDIxMzQsNTgyKSI+PHVzZSB4bGluazpocmVmPSIjYi0wIi8+PC9nPgo8ZyB0cmFuc2Zvcm09InRyYW5zbGF0ZSgyMzI4LDU4MikiPjx1c2UgeGxpbms6aHJlZj0iI2VtcHR5LTAiLz48L2c+CjxnIHRyYW5zZm9ybT0idHJhbnNsYXRlKDI1MjIsNTgyKSI+PHVzZSB4bGluazpocmVmPSIjZW1wdHktMCIvPjwvZz4KPGcgdHJhbnNmb3JtPSJ0cmFuc2xhdGUoMjYxOSw1ODIpIj48dXNlIHhsaW5rOmhyZWY9IiNuX3JiLTAiLz48L2c+CjxnIHRyYW5zZm9ybT0idHJhbnNsYXRlKDI3MTYsNTgyKSI+PHVzZSB4bGluazpocmVmPSIjYi0wIi8+PC9nPgo8ZyB0cmFuc2Zvcm09InRyYW5zbGF0ZSgyOTEwLDU4MikiPjx1c2UgeGxpbms6aHJlZj0iI3QtMCIvPjwvZz4KPGcgdHJhbnNmb3JtPSJ0cmFuc2xhdGUoMzEwNCw1ODIpIj48dXNlIHhsaW5rOmhyZWY9IiNyZWN0LTAiLz48L2c+CjxnIHRyYW5zZm9ybT0idHJhbnNsYXRlKDc3Niw2NzkpIj48dXNlIHhsaW5rOmhyZWY9IiNuX3JiLTAiLz48L2c+CjxnIHRyYW5zZm9ybT0idHJhbnNsYXRlKDg3Myw2NzkpIj48dXNlIHhsaW5rOmhyZWY9IiNyYi0wIi8+PC9nPgo8ZyB0cmFuc2Zvcm09InRyYW5zbGF0ZSg5NzAsNjc5KSI+PHVzZSB4bGluazpocmVmPSIjcmVjdC0wIi8+PC9nPgo8ZyB0cmFuc2Zvcm09InRyYW5zbGF0ZSgxMTY0LDY3OSkiPjx1c2UgeGxpbms6aHJlZj0iI3JlY3QtMCIvPjwvZz4KPGcgdHJhbnNmb3JtPSJ0cmFuc2xhdGUoMTU1Miw2NzkpIj48dXNlIHhsaW5rOmhyZWY9IiNyZWN0LTAiLz48L2c+CjxnIHRyYW5zZm9ybT0idHJhbnNsYXRlKDE2NDksNjc5KSI+PHVzZSB4bGluazpocmVmPSIjbl9yYi0wIi8+PC9nPgo8ZyB0cmFuc2Zvcm09InRyYW5zbGF0ZSgxNzQ2LDY3OSkiPjx1c2UgeGxpbms6aHJlZj0iI3JlY3QtMCIvPjwvZz4KPGcgdHJhbnNmb3JtPSJ0cmFuc2xhdGUoMjAzNyw2NzkpIj48dXNlIHhsaW5rOmhyZWY9IiNyYi0wIi8+PC9nPgo8ZyB0cmFuc2Zvcm09InRyYW5zbGF0ZSgyMTM0LDY3OSkiPjx1c2UgeGxpbms6aHJlZj0iI3JlY3QtMCIvPjwvZz4KPGcgdHJhbnNmb3JtPSJ0cmFuc2xhdGUoMjIzMSw2NzkpIj48dXNlIHhsaW5rOmhyZWY9IiNsYi0wIi8+PC9nPgo8ZyB0cmFuc2Zvcm09InRyYW5zbGF0ZSgyNjE5LDY3OSkiPjx1c2UgeGxpbms6aHJlZj0iI3JiLTAiLz48L2c+CjxnIHRyYW5zZm9ybT0idHJhbnNsYXRlKDI3MTYsNjc5KSI+PHVzZSB4bGluazpocmVmPSIjcmVjdC0wIi8+PC9nPgo8ZyB0cmFuc2Zvcm09InRyYW5zbGF0ZSgzMTA0LDY3OSkiPjx1c2UgeGxpbms6aHJlZj0iI3JlY3QtMCIvPjwvZz4KPGcgdHJhbnNmb3JtPSJ0cmFuc2xhdGUoMTk0LDc3NikiPjx1c2UgeGxpbms6aHJlZj0iI2VtcHR5LTAiLz48L2c+CjxnIHRyYW5zZm9ybT0idHJhbnNsYXRlKDQ4NSw3NzYpIj48dXNlIHhsaW5rOmhyZWY9IiNyLTAiLz48L2c+CjxnIHRyYW5zZm9ybT0idHJhbnNsYXRlKDU4Miw3NzYpIj48dXNlIHhsaW5rOmhyZWY9IiNyZWN0LTAiLz48L2c+CjxnIHRyYW5zZm9ybT0idHJhbnNsYXRlKDY3OSw3NzYpIj48dXNlIHhsaW5rOmhyZWY9IiNyZWN0LTAiLz48L2c+CjxnIHRyYW5zZm9ybT0idHJhbnNsYXRlKDc3Niw3NzYpIj48dXNlIHhsaW5rOmhyZWY9IiNyZWN0LTAiLz48L2c+CjxnIHRyYW5zZm9ybT0idHJhbnNsYXRlKDg3Myw3NzYpIj48dXNlIHhsaW5rOmhyZWY9IiNyZWN0LTAiLz48L2c+CjxnIHRyYW5zZm9ybT0idHJhbnNsYXRlKDk3MCw3NzYpIj48dXNlIHhsaW5rOmhyZWY9IiNyZWN0LTAiLz48L2c+CjxnIHRyYW5zZm9ybT0idHJhbnNsYXRlKDEwNjcsNzc2KSI+PHVzZSB4bGluazpocmVmPSIjbl9yYi0wIi8+PC9nPgo8ZyB0cmFuc2Zvcm09InRyYW5zbGF0ZSgxMTY0LDc3NikiPjx1c2UgeGxpbms6aHJlZj0iI3JlY3QtMCIvPjwvZz4KPGcgdHJhbnNmb3JtPSJ0cmFuc2xhdGUoMTI2MSw3NzYpIj48dXNlIHhsaW5rOmhyZWY9IiNyZWN0LTAiLz48L2c+CjxnIHRyYW5zZm9ybT0idHJhbnNsYXRlKDEzNTgsNzc2KSI+PHVzZSB4bGluazpocmVmPSIjbGItMCIvPjwvZz4KPGcgdHJhbnNmb3JtPSJ0cmFuc2xhdGUoMTU1Miw3NzYpIj48dXNlIHhsaW5rOmhyZWY9IiNydC0wIi8+PC9nPgo8ZyB0cmFuc2Zvcm09InRyYW5zbGF0ZSgxNjQ5LDc3NikiPjx1c2UgeGxpbms6aHJlZj0iI3JlY3QtMCIvPjwvZz4KPGcgdHJhbnNmb3JtPSJ0cmFuc2xhdGUoMTc0Niw3NzYpIj48dXNlIHhsaW5rOmhyZWY9IiNyZWN0LTAiLz48L2c+CjxnIHRyYW5zZm9ybT0idHJhbnNsYXRlKDIwMzcsNzc2KSI+PHVzZSB4bGluazpocmVmPSIjcmVjdC0wIi8+PC9nPgo8ZyB0cmFuc2Zvcm09InRyYW5zbGF0ZSgyMjMxLDc3NikiPjx1c2UgeGxpbms6aHJlZj0iI3JlY3QtMCIvPjwvZz4KPGcgdHJhbnNmb3JtPSJ0cmFuc2xhdGUoMjUyMiw3NzYpIj48dXNlIHhsaW5rOmhyZWY9IiNuX3JiLTAiLz48L2c+CjxnIHRyYW5zZm9ybT0idHJhbnNsYXRlKDI2MTksNzc2KSI+PHVzZSB4bGluazpocmVmPSIjcmVjdC0wIi8+PC9nPgo8ZyB0cmFuc2Zvcm09InRyYW5zbGF0ZSgyNzE2LDc3NikiPjx1c2UgeGxpbms6aHJlZj0iI3JlY3QtMCIvPjwvZz4KPGcgdHJhbnNmb3JtPSJ0cmFuc2xhdGUoMzAwNyw3NzYpIj48dXNlIHhsaW5rOmhyZWY9IiNuX3JiLTAiLz48L2c+CjxnIHRyYW5zZm9ybT0idHJhbnNsYXRlKDMxMDQsNzc2KSI+PHVzZSB4bGluazpocmVmPSIjcmVjdC0wIi8+PC9nPgo8ZyB0cmFuc2Zvcm09InRyYW5zbGF0ZSgzMjAxLDc3NikiPjx1c2UgeGxpbms6aHJlZj0iI2wtMCIvPjwvZz4KPGcgdHJhbnNmb3JtPSJ0cmFuc2xhdGUoMzI5OCw3NzYpIj48dXNlIHhsaW5rOmhyZWY9IiNuX3JiLTAiLz48L2c+CjxnIHRyYW5zZm9ybT0idHJhbnNsYXRlKDMzOTUsNzc2KSI+PHVzZSB4bGluazpocmVmPSIjcmItMCIvPjwvZz4KPGcgdHJhbnNmb3JtPSJ0cmFuc2xhdGUoMzQ5Miw3NzYpIj48dXNlIHhsaW5rOmhyZWY9IiNyZWN0LTAiLz48L2c+CjxnIHRyYW5zZm9ybT0idHJhbnNsYXRlKDM1ODksNzc2KSI+PHVzZSB4bGluazpocmVmPSIjcmVjdC0wIi8+PC9nPgo8ZyB0cmFuc2Zvcm09InRyYW5zbGF0ZSgzNjg2LDc3NikiPjx1c2UgeGxpbms6aHJlZj0iI3JlY3QtMCIvPjwvZz4KPGcgdHJhbnNmb3JtPSJ0cmFuc2xhdGUoMzc4Myw3NzYpIj48dXNlIHhsaW5rOmhyZWY9IiNsLTAiLz48L2c+CjxnIHRyYW5zZm9ybT0idHJhbnNsYXRlKDAsODczKSI+PHVzZSB4bGluazpocmVmPSIjYi0wIi8+PC9nPgo8ZyB0cmFuc2Zvcm09InRyYW5zbGF0ZSgyOTEsODczKSI+PHVzZSB4bGluazpocmVmPSIjZW1wdHktMCIvPjwvZz4KPGcgdHJhbnNmb3JtPSJ0cmFuc2xhdGUoNzc2LDg3MykiPjx1c2UgeGxpbms6aHJlZj0iI3JlY3QtMCIvPjwvZz4KPGcgdHJhbnNmb3JtPSJ0cmFuc2xhdGUoODczLDg3MykiPjx1c2UgeGxpbms6aHJlZj0iI3JlY3QtMCIvPjwvZz4KPGcgdHJhbnNmb3JtPSJ0cmFuc2xhdGUoOTcwLDg3MykiPjx1c2UgeGxpbms6aHJlZj0iI3JlY3QtMCIvPjwvZz4KPGcgdHJhbnNmb3JtPSJ0cmFuc2xhdGUoMTA2Nyw4NzMpIj48dXNlIHhsaW5rOmhyZWY9IiNyZWN0LTAiLz48L2c+CjxnIHRyYW5zZm9ybT0idHJhbnNsYXRlKDExNjQsODczKSI+PHVzZSB4bGluazpocmVmPSIjcmVjdC0wIi8+PC9nPgo8ZyB0cmFuc2Zvcm09InRyYW5zbGF0ZSgxMzU4LDg3MykiPjx1c2UgeGxpbms6aHJlZj0iI3QtMCIvPjwvZz4KPGcgdHJhbnNmb3JtPSJ0cmFuc2xhdGUoMTY0OSw4NzMpIj48dXNlIHhsaW5rOmhyZWY9IiNyZWN0LTAiLz48L2c+CjxnIHRyYW5zZm9ybT0idHJhbnNsYXRlKDE3NDYsODczKSI+PHVzZSB4bGluazpocmVmPSIjbHQtMCIvPjwvZz4KPGcgdHJhbnNmb3JtPSJ0cmFuc2xhdGUoMjAzNyw4NzMpIj48dXNlIHhsaW5rOmhyZWY9IiNyZWN0LTAiLz48L2c+CjxnIHRyYW5zZm9ybT0idHJhbnNsYXRlKDIyMzEsODczKSI+PHVzZSB4bGluazpocmVmPSIjcmVjdC0wIi8+PC9nPgo8ZyB0cmFuc2Zvcm09InRyYW5zbGF0ZSgyMzI4LDg3MykiPjx1c2UgeGxpbms6aHJlZj0iI2xiLTAiLz48L2c+CjxnIHRyYW5zZm9ybT0idHJhbnNsYXRlKDI0MjUsODczKSI+PHVzZSB4bGluazpocmVmPSIjbl9yYi0wIi8+PC9nPgo8ZyB0cmFuc2Zvcm09InRyYW5zbGF0ZSgyNTIyLDg3MykiPjx1c2UgeGxpbms6aHJlZj0iI3JiLTAiLz48L2c+CjxnIHRyYW5zZm9ybT0idHJhbnNsYXRlKDI2MTksODczKSI+PHVzZSB4bGluazpocmVmPSIjcmVjdC0wIi8+PC9nPgo8ZyB0cmFuc2Zvcm09InRyYW5zbGF0ZSgyNzE2LDg3MykiPjx1c2UgeGxpbms6aHJlZj0iI3JlY3QtMCIvPjwvZz4KPGcgdHJhbnNmb3JtPSJ0cmFuc2xhdGUoMjgxMyw4NzMpIj48dXNlIHhsaW5rOmhyZWY9IiNyZWN0LTAiLz48L2c+CjxnIHRyYW5zZm9ybT0idHJhbnNsYXRlKDI5MTAsODczKSI+PHVzZSB4bGluazpocmVmPSIjcmVjdC0wIi8+PC9nPgo8ZyB0cmFuc2Zvcm09InRyYW5zbGF0ZSgzMDA3LDg3MykiPjx1c2UgeGxpbms6aHJlZj0iI3JlY3QtMCIvPjwvZz4KPGcgdHJhbnNmb3JtPSJ0cmFuc2xhdGUoMzEwNCw4NzMpIj48dXNlIHhsaW5rOmhyZWY9IiNsdC0wIi8+PC9nPgo8ZyB0cmFuc2Zvcm09InRyYW5zbGF0ZSgzMjAxLDg3MykiPjx1c2UgeGxpbms6aHJlZj0iI25fcmItMCIvPjwvZz4KPGcgdHJhbnNmb3JtPSJ0cmFuc2xhdGUoMzI5OCw4NzMpIj48dXNlIHhsaW5rOmhyZWY9IiNyYi0wIi8+PC9nPgo8ZyB0cmFuc2Zvcm09InRyYW5zbGF0ZSgzMzk1LDg3MykiPjx1c2UgeGxpbms6aHJlZj0iI2x0LTAiLz48L2c+CjxnIHRyYW5zZm9ybT0idHJhbnNsYXRlKDM2ODYsODczKSI+PHVzZSB4bGluazpocmVmPSIjcmVjdC0wIi8+PC9nPgo8ZyB0cmFuc2Zvcm09InRyYW5zbGF0ZSgzODgwLDg3MykiPjx1c2UgeGxpbms6aHJlZj0iI2ItMCIvPjwvZz4KPGcgdHJhbnNmb3JtPSJ0cmFuc2xhdGUoMCw5NzApIj48dXNlIHhsaW5rOmhyZWY9IiNydC0wIi8+PC9nPgo8ZyB0cmFuc2Zvcm09InRyYW5zbGF0ZSg5Nyw5NzApIj48dXNlIHhsaW5rOmhyZWY9IiNsLTAiLz48L2c+CjxnIHRyYW5zZm9ybT0idHJhbnNsYXRlKDU4Miw5NzApIj48dXNlIHhsaW5rOmhyZWY9IiNyLTAiLz48L2c+CjxnIHRyYW5zZm9ybT0idHJhbnNsYXRlKDY3OSw5NzApIj48dXNlIHhsaW5rOmhyZWY9IiNyZWN0LTAiLz48L2c+CjxnIHRyYW5zZm9ybT0idHJhbnNsYXRlKDc3Niw5NzApIj48dXNlIHhsaW5rOmhyZWY9IiNyZWN0LTAiLz48L2c+CjxnIHRyYW5zZm9ybT0idHJhbnNsYXRlKDk3MCw5NzApIj48dXNlIHhsaW5rOmhyZWY9IiNydC0wIi8+PC9nPgo8ZyB0cmFuc2Zvcm09InRyYW5zbGF0ZSgxMDY3LDk3MCkiPjx1c2UgeGxpbms6aHJlZj0iI3JlY3QtMCIvPjwvZz4KPGcgdHJhbnNmb3JtPSJ0cmFuc2xhdGUoMTE2NCw5NzApIj48dXNlIHhsaW5rOmhyZWY9IiNsdC0wIi8+PC9nPgo8ZyB0cmFuc2Zvcm09InRyYW5zbGF0ZSgxNDU1LDk3MCkiPjx1c2UgeGxpbms6aHJlZj0iI3ItMCIvPjwvZz4KPGcgdHJhbnNmb3JtPSJ0cmFuc2xhdGUoMTU1Miw5NzApIj48dXNlIHhsaW5rOmhyZWY9IiNyZWN0LTAiLz48L2c+CjxnIHRyYW5zZm9ybT0idHJhbnNsYXRlKDE2NDksOTcwKSI+PHVzZSB4bGluazpocmVmPSIjcmVjdC0wIi8+PC9nPgo8ZyB0cmFuc2Zvcm09InRyYW5zbGF0ZSgxODQzLDk3MCkiPjx1c2UgeGxpbms6aHJlZj0iI2ItMCIvPjwvZz4KPGcgdHJhbnNmb3JtPSJ0cmFuc2xhdGUoMjAzNyw5NzApIj48dXNlIHhsaW5rOmhyZWY9IiNyZWN0LTAiLz48L2c+CjxnIHRyYW5zZm9ybT0idHJhbnNsYXRlKDIyMzEsOTcwKSI+PHVzZSB4bGluazpocmVmPSIjcnQtMCIvPjwvZz4KPGcgdHJhbnNmb3JtPSJ0cmFuc2xhdGUoMjMyOCw5NzApIj48dXNlIHhsaW5rOmhyZWY9IiNyZWN0LTAiLz48L2c+CjxnIHRyYW5zZm9ybT0idHJhbnNsYXRlKDI0MjUsOTcwKSI+PHVzZSB4bGluazpocmVmPSIjcmVjdC0wIi8+PC9nPgo8ZyB0cmFuc2Zvcm09InRyYW5zbGF0ZSgyNTIyLDk3MCkiPjx1c2UgeGxpbms6aHJlZj0iI3JlY3QtMCIvPjwvZz4KPGcgdHJhbnNmb3JtPSJ0cmFuc2xhdGUoMjYxOSw5NzApIj48dXNlIHhsaW5rOmhyZWY9IiNsdC0wIi8+PC9nPgo8ZyB0cmFuc2Zvcm09InRyYW5zbGF0ZSgzMDA3LDk3MCkiPjx1c2UgeGxpbms6aHJlZj0iI3JlY3QtMCIvPjwvZz4KPGcgdHJhbnNmb3JtPSJ0cmFuc2xhdGUoMzEwNCw5NzApIj48dXNlIHhsaW5rOmhyZWY9IiNuX3JiLTAiLz48L2c+CjxnIHRyYW5zZm9ybT0idHJhbnNsYXRlKDMyMDEsOTcwKSI+PHVzZSB4bGluazpocmVmPSIjcmItMCIvPjwvZz4KPGcgdHJhbnNmb3JtPSJ0cmFuc2xhdGUoMzI5OCw5NzApIj48dXNlIHhsaW5rOmhyZWY9IiNsdC0wIi8+PC9nPgo8ZyB0cmFuc2Zvcm09InRyYW5zbGF0ZSgzNDkyLDk3MCkiPjx1c2UgeGxpbms6aHJlZj0iI3JiLTAiLz48L2c+CjxnIHRyYW5zZm9ybT0idHJhbnNsYXRlKDM1ODksOTcwKSI+PHVzZSB4bGluazpocmVmPSIjcmVjdC0wIi8+PC9nPgo8ZyB0cmFuc2Zvcm09InRyYW5zbGF0ZSgzNjg2LDk3MCkiPjx1c2UgeGxpbms6aHJlZj0iI2x0LTAiLz48L2c+CjxnIHRyYW5zZm9ybT0idHJhbnNsYXRlKDM4ODAsOTcwKSI+PHVzZSB4bGluazpocmVmPSIjcmVjdC0wIi8+PC9nPgo8ZyB0cmFuc2Zvcm09InRyYW5zbGF0ZSg0ODUsMTA2NykiPjx1c2UgeGxpbms6aHJlZj0iI2VtcHR5LTAiLz48L2c+CjxnIHRyYW5zZm9ybT0idHJhbnNsYXRlKDc3NiwxMDY3KSI+PHVzZSB4bGluazpocmVmPSIjcmVjdC0wIi8+PC9nPgo8ZyB0cmFuc2Zvcm09InRyYW5zbGF0ZSg4NzMsMTA2NykiPjx1c2UgeGxpbms6aHJlZj0iI2wtMCIvPjwvZz4KPGcgdHJhbnNmb3JtPSJ0cmFuc2xhdGUoMTM1OCwxMDY3KSI+PHVzZSB4bGluazpocmVmPSIjZW1wdHktMCIvPjwvZz4KPGcgdHJhbnNmb3JtPSJ0cmFuc2xhdGUoMTY0OSwxMDY3KSI+PHVzZSB4bGluazpocmVmPSIjcmVjdC0wIi8+PC9nPgo8ZyB0cmFuc2Zvcm09InRyYW5zbGF0ZSgxNzQ2LDEwNjcpIj48dXNlIHhsaW5rOmhyZWY9IiNuX3JiLTAiLz48L2c+CjxnIHRyYW5zZm9ybT0idHJhbnNsYXRlKDE4NDMsMTA2NykiPjx1c2UgeGxpbms6aHJlZj0iI3JlY3QtMCIvPjwvZz4KPGcgdHJhbnNmb3JtPSJ0cmFuc2xhdGUoMjAzNywxMDY3KSI+PHVzZSB4bGluazpocmVmPSIjcnQtMCIvPjwvZz4KPGcgdHJhbnNmb3JtPSJ0cmFuc2xhdGUoMjEzNCwxMDY3KSI+PHVzZSB4bGluazpocmVmPSIjbC0wIi8+PC9nPgo8ZyB0cmFuc2Zvcm09InRyYW5zbGF0ZSgyMzI4LDEwNjcpIj48dXNlIHhsaW5rOmhyZWY9IiNyZWN0LTAiLz48L2c+CjxnIHRyYW5zZm9ybT0idHJhbnNsYXRlKDI1MjIsMTA2NykiPjx1c2UgeGxpbms6aHJlZj0iI3QtMCIvPjwvZz4KPGcgdHJhbnNmb3JtPSJ0cmFuc2xhdGUoMjcxNiwxMDY3KSI+PHVzZSB4bGluazpocmVmPSIjZW1wdHktMCIvPjwvZz4KPGcgdHJhbnNmb3JtPSJ0cmFuc2xhdGUoMjkxMCwxMDY3KSI+PHVzZSB4bGluazpocmVmPSIjci0wIi8+PC9nPgo8ZyB0cmFuc2Zvcm09InRyYW5zbGF0ZSgzMDA3LDEwNjcpIj48dXNlIHhsaW5rOmhyZWY9IiNyZWN0LTAiLz48L2c+CjxnIHRyYW5zZm9ybT0idHJhbnNsYXRlKDMxMDQsMTA2NykiPjx1c2UgeGxpbms6aHJlZj0iI3JlY3QtMCIvPjwvZz4KPGcgdHJhbnNmb3JtPSJ0cmFuc2xhdGUoMzIwMSwxMDY3KSI+PHVzZSB4bGluazpocmVmPSIjcmVjdC0wIi8+PC9nPgo8ZyB0cmFuc2Zvcm09InRyYW5zbGF0ZSgzNDkyLDEwNjcpIj48dXNlIHhsaW5rOmhyZWY9IiNydC0wIi8+PC9nPgo8ZyB0cmFuc2Zvcm09InRyYW5zbGF0ZSgzNTg5LDEwNjcpIj48dXNlIHhsaW5rOmhyZWY9IiNsdC0wIi8+PC9nPgo8ZyB0cmFuc2Zvcm09InRyYW5zbGF0ZSgzODgwLDEwNjcpIj48dXNlIHhsaW5rOmhyZWY9IiNyZWN0LTAiLz48L2c+CjxnIHRyYW5zZm9ybT0idHJhbnNsYXRlKDAsMTE2NCkiPjx1c2UgeGxpbms6aHJlZj0iI3JiLTAiLz48L2c+CjxnIHRyYW5zZm9ybT0idHJhbnNsYXRlKDk3LDExNjQpIj48dXNlIHhsaW5rOmhyZWY9IiNsLTAiLz48L2c+CjxnIHRyYW5zZm9ybT0idHJhbnNsYXRlKDU4MiwxMTY0KSI+PHVzZSB4bGluazpocmVmPSIjci0wIi8+PC9nPgo8ZyB0cmFuc2Zvcm09InRyYW5zbGF0ZSg2NzksMTE2NCkiPjx1c2UgeGxpbms6aHJlZj0iI3JlY3QtMCIvPjwvZz4KPGcgdHJhbnNmb3JtPSJ0cmFuc2xhdGUoNzc2LDExNjQpIj48dXNlIHhsaW5rOmhyZWY9IiNyZWN0LTAiLz48L2c+CjxnIHRyYW5zZm9ybT0idHJhbnNsYXRlKDk3MCwxMTY0KSI+PHVzZSB4bGluazpocmVmPSIjci0wIi8+PC9nPgo8ZyB0cmFuc2Zvcm09InRyYW5zbGF0ZSgxMDY3LDExNjQpIj48dXNlIHhsaW5rOmhyZWY9IiNyZWN0LTAiLz48L2c+CjxnIHRyYW5zZm9ybT0idHJhbnNsYXRlKDExNjQsMTE2NCkiPjx1c2UgeGxpbms6aHJlZj0iI3JlY3QtMCIvPjwvZz4KPGcgdHJhbnNmb3JtPSJ0cmFuc2xhdGUoMTI2MSwxMTY0KSI+PHVzZSB4bGluazpocmVmPSIjbC0wIi8+PC9nPgo8ZyB0cmFuc2Zvcm09InRyYW5zbGF0ZSgxNTUyLDExNjQpIj48dXNlIHhsaW5rOmhyZWY9IiNuX3JiLTAiLz48L2c+CjxnIHRyYW5zZm9ybT0idHJhbnNsYXRlKDE2NDksMTE2NCkiPjx1c2UgeGxpbms6aHJlZj0iI3JlY3QtMCIvPjwvZz4KPGcgdHJhbnNmb3JtPSJ0cmFuc2xhdGUoMTc0NiwxMTY0KSI+PHVzZSB4bGluazpocmVmPSIjcmVjdC0wIi8+PC9nPgo8ZyB0cmFuc2Zvcm09InRyYW5zbGF0ZSgxODQzLDExNjQpIj48dXNlIHhsaW5rOmhyZWY9IiNyZWN0LTAiLz48L2c+CjxnIHRyYW5zZm9ybT0idHJhbnNsYXRlKDIyMzEsMTE2NCkiPjx1c2UgeGxpbms6aHJlZj0iI25fcmItMCIvPjwvZz4KPGcgdHJhbnNmb3JtPSJ0cmFuc2xhdGUoMjMyOCwxMTY0KSI+PHVzZSB4bGluazpocmVmPSIjcmVjdC0wIi8+PC9nPgo8ZyB0cmFuc2Zvcm09InRyYW5zbGF0ZSgyODEzLDExNjQpIj48dXNlIHhsaW5rOmhyZWY9IiNlbXB0eS0wIi8+PC9nPgo8ZyB0cmFuc2Zvcm09InRyYW5zbGF0ZSgzMTA0LDExNjQpIj48dXNlIHhsaW5rOmhyZWY9IiNyZWN0LTAiLz48L2c+CjxnIHRyYW5zZm9ybT0idHJhbnNsYXRlKDMyMDEsMTE2NCkiPjx1c2UgeGxpbms6aHJlZj0iI3JlY3QtMCIvPjwvZz4KPGcgdHJhbnNmb3JtPSJ0cmFuc2xhdGUoMzI5OCwxMTY0KSI+PHVzZSB4bGluazpocmVmPSIjcmVjdC0wIi8+PC9nPgo8ZyB0cmFuc2Zvcm09InRyYW5zbGF0ZSgzMzk1LDExNjQpIj48dXNlIHhsaW5rOmhyZWY9IiNsLTAiLz48L2c+CjxnIHRyYW5zZm9ybT0idHJhbnNsYXRlKDM3ODMsMTE2NCkiPjx1c2UgeGxpbms6aHJlZj0iI25fcmItMCIvPjwvZz4KPGcgdHJhbnNmb3JtPSJ0cmFuc2xhdGUoMzg4MCwxMTY0KSI+PHVzZSB4bGluazpocmVmPSIjcmVjdC0wIi8+PC9nPgo8ZyB0cmFuc2Zvcm09InRyYW5zbGF0ZSgwLDEyNjEpIj48dXNlIHhsaW5rOmhyZWY9IiN0LTAiLz48L2c+CjxnIHRyYW5zZm9ybT0idHJhbnNsYXRlKDc3NiwxMjYxKSI+PHVzZSB4bGluazpocmVmPSIjdC0wIi8+PC9nPgo8ZyB0cmFuc2Zvcm09InRyYW5zbGF0ZSgxMDY3LDEyNjEpIj48dXNlIHhsaW5rOmhyZWY9IiNyZWN0LTAiLz48L2c+CjxnIHRyYW5zZm9ybT0idHJhbnNsYXRlKDEzNTgsMTI2MSkiPjx1c2UgeGxpbms6aHJlZj0iI2VtcHR5LTAiLz48L2c+CjxnIHRyYW5zZm9ybT0idHJhbnNsYXRlKDE1NTIsMTI2MSkiPjx1c2UgeGxpbms6aHJlZj0iI3ItMCIvPjwvZz4KPGcgdHJhbnNmb3JtPSJ0cmFuc2xhdGUoMTY0OSwxMjYxKSI+PHVzZSB4bGluazpocmVmPSIjbHQtMCIvPjwvZz4KPGcgdHJhbnNmb3JtPSJ0cmFuc2xhdGUoMTg0MywxMjYxKSI+PHVzZSB4bGluazpocmVmPSIjcmVjdC0wIi8+PC9nPgo8ZyB0cmFuc2Zvcm09InRyYW5zbGF0ZSgyMDM3LDEyNjEpIj48dXNlIHhsaW5rOmhyZWY9IiNyLTAiLz48L2c+CjxnIHRyYW5zZm9ybT0idHJhbnNsYXRlKDIxMzQsMTI2MSkiPjx1c2UgeGxpbms6aHJlZj0iI3JlY3QtMCIvPjwvZz4KPGcgdHJhbnNmb3JtPSJ0cmFuc2xhdGUoMjIzMSwxMjYxKSI+PHVzZSB4bGluazpocmVmPSIjcmVjdC0wIi8+PC9nPgo8ZyB0cmFuc2Zvcm09InRyYW5zbGF0ZSgyMzI4LDEyNjEpIj48dXNlIHhsaW5rOmhyZWY9IiNyZWN0LTAiLz48L2c+CjxnIHRyYW5zZm9ybT0idHJhbnNsYXRlKDMxMDQsMTI2MSkiPjx1c2UgeGxpbms6aHJlZj0iI3JlY3QtMCIvPjwvZz4KPGcgdHJhbnNmb3JtPSJ0cmFuc2xhdGUoMzIwMSwxMjYxKSI+PHVzZSB4bGluazpocmVmPSIjcmVjdC0wIi8+PC9nPgo8ZyB0cmFuc2Zvcm09InRyYW5zbGF0ZSgzNjg2LDEyNjEpIj48dXNlIHhsaW5rOmhyZWY9IiNyYi0wIi8+PC9nPgo8ZyB0cmFuc2Zvcm09InRyYW5zbGF0ZSgzNzgzLDEyNjEpIj48dXNlIHhsaW5rOmhyZWY9IiNyZWN0LTAiLz48L2c+CjxnIHRyYW5zZm9ybT0idHJhbnNsYXRlKDM4ODAsMTI2MSkiPjx1c2UgeGxpbms6aHJlZj0iI3JlY3QtMCIvPjwvZz4KPGcgdHJhbnNmb3JtPSJ0cmFuc2xhdGUoMzg4LDEzNTgpIj48dXNlIHhsaW5rOmhyZWY9IiNiLTAiLz48L2c+CjxnIHRyYW5zZm9ybT0idHJhbnNsYXRlKDU4MiwxMzU4KSI+PHVzZSB4bGluazpocmVmPSIjZW1wdHktMCIvPjwvZz4KPGcgdHJhbnNmb3JtPSJ0cmFuc2xhdGUoMTA2NywxMzU4KSI+PHVzZSB4bGluazpocmVmPSIjcmVjdC0wIi8+PC9nPgo8ZyB0cmFuc2Zvcm09InRyYW5zbGF0ZSgxMTY0LDEzNTgpIj48dXNlIHhsaW5rOmhyZWY9IiNsLTAiLz48L2c+CjxnIHRyYW5zZm9ybT0idHJhbnNsYXRlKDE0NTUsMTM1OCkiPjx1c2UgeGxpbms6aHJlZj0iI2ItMCIvPjwvZz4KPGcgdHJhbnNmb3JtPSJ0cmFuc2xhdGUoMTc0NiwxMzU4KSI+PHVzZSB4bGluazpocmVmPSIjcmItMCIvPjwvZz4KPGcgdHJhbnNmb3JtPSJ0cmFuc2xhdGUoMTg0MywxMzU4KSI+PHVzZSB4bGluazpocmVmPSIjcmVjdC0wIi8+PC9nPgo8ZyB0cmFuc2Zvcm09InRyYW5zbGF0ZSgyMTM0LDEzNTgpIj48dXNlIHhsaW5rOmhyZWY9IiNyZWN0LTAiLz48L2c+CjxnIHRyYW5zZm9ybT0idHJhbnNsYXRlKDIzMjgsMTM1OCkiPjx1c2UgeGxpbms6aHJlZj0iI3J0LTAiLz48L2c+CjxnIHRyYW5zZm9ybT0idHJhbnNsYXRlKDI0MjUsMTM1OCkiPjx1c2UgeGxpbms6aHJlZj0iI2xiLTAiLz48L2c+CjxnIHRyYW5zZm9ybT0idHJhbnNsYXRlKDI2MTksMTM1OCkiPjx1c2UgeGxpbms6aHJlZj0iI2VtcHR5LTAiLz48L2c+CjxnIHRyYW5zZm9ybT0idHJhbnNsYXRlKDI4MTMsMTM1OCkiPjx1c2UgeGxpbms6aHJlZj0iI3ItMCIvPjwvZz4KPGcgdHJhbnNmb3JtPSJ0cmFuc2xhdGUoMjkxMCwxMzU4KSI+PHVzZSB4bGluazpocmVmPSIjbC0wIi8+PC9nPgo8ZyB0cmFuc2Zvcm09InRyYW5zbGF0ZSgzMDA3LDEzNTgpIj48dXNlIHhsaW5rOmhyZWY9IiNuX3JiLTAiLz48L2c+CjxnIHRyYW5zZm9ybT0idHJhbnNsYXRlKDMxMDQsMTM1OCkiPjx1c2UgeGxpbms6aHJlZj0iI3JlY3QtMCIvPjwvZz4KPGcgdHJhbnNmb3JtPSJ0cmFuc2xhdGUoMzIwMSwxMzU4KSI+PHVzZSB4bGluazpocmVmPSIjcmVjdC0wIi8+PC9nPgo8ZyB0cmFuc2Zvcm09InRyYW5zbGF0ZSgzMjk4LDEzNTgpIj48dXNlIHhsaW5rOmhyZWY9IiNsYi0wIi8+PC9nPgo8ZyB0cmFuc2Zvcm09InRyYW5zbGF0ZSgzNjg2LDEzNTgpIj48dXNlIHhsaW5rOmhyZWY9IiN0LTAiLz48L2c+CjxnIHRyYW5zZm9ybT0idHJhbnNsYXRlKDM4ODAsMTM1OCkiPjx1c2UgeGxpbms6aHJlZj0iI3JlY3QtMCIvPjwvZz4KPGcgdHJhbnNmb3JtPSJ0cmFuc2xhdGUoMzg4LDE0NTUpIj48dXNlIHhsaW5rOmhyZWY9IiN0LTAiLz48L2c+CjxnIHRyYW5zZm9ybT0idHJhbnNsYXRlKDU4MiwxNDU1KSI+PHVzZSB4bGluazpocmVmPSIjbl9yYi0wIi8+PC9nPgo8ZyB0cmFuc2Zvcm09InRyYW5zbGF0ZSg2NzksMTQ1NSkiPjx1c2UgeGxpbms6aHJlZj0iI2ItMCIvPjwvZz4KPGcgdHJhbnNmb3JtPSJ0cmFuc2xhdGUoOTcwLDE0NTUpIj48dXNlIHhsaW5rOmhyZWY9IiNuX3JiLTAiLz48L2c+CjxnIHRyYW5zZm9ybT0idHJhbnNsYXRlKDEwNjcsMTQ1NSkiPjx1c2UgeGxpbms6aHJlZj0iI3JlY3QtMCIvPjwvZz4KPGcgdHJhbnNmb3JtPSJ0cmFuc2xhdGUoMTQ1NSwxNDU1KSI+PHVzZSB4bGluazpocmVmPSIjcnQtMCIvPjwvZz4KPGcgdHJhbnNmb3JtPSJ0cmFuc2xhdGUoMTU1MiwxNDU1KSI+PHVzZSB4bGluazpocmVmPSIjbC0wIi8+PC9nPgo8ZyB0cmFuc2Zvcm09InRyYW5zbGF0ZSgxNzQ2LDE0NTUpIj48dXNlIHhsaW5rOmhyZWY9IiNydC0wIi8+PC9nPgo8ZyB0cmFuc2Zvcm09InRyYW5zbGF0ZSgxODQzLDE0NTUpIj48dXNlIHhsaW5rOmhyZWY9IiNyZWN0LTAiLz48L2c+CjxnIHRyYW5zZm9ybT0idHJhbnNsYXRlKDE5NDAsMTQ1NSkiPjx1c2UgeGxpbms6aHJlZj0iI2xiLTAiLz48L2c+CjxnIHRyYW5zZm9ybT0idHJhbnNsYXRlKDIxMzQsMTQ1NSkiPjx1c2UgeGxpbms6aHJlZj0iI3QtMCIvPjwvZz4KPGcgdHJhbnNmb3JtPSJ0cmFuc2xhdGUoMjQyNSwxNDU1KSI+PHVzZSB4bGluazpocmVmPSIjcmVjdC0wIi8+PC9nPgo8ZyB0cmFuc2Zvcm09InRyYW5zbGF0ZSgzMDA3LDE0NTUpIj48dXNlIHhsaW5rOmhyZWY9IiNyLTAiLz48L2c+CjxnIHRyYW5zZm9ybT0idHJhbnNsYXRlKDMxMDQsMTQ1NSkiPjx1c2UgeGxpbms6aHJlZj0iI3JlY3QtMCIvPjwvZz4KPGcgdHJhbnNmb3JtPSJ0cmFuc2xhdGUoMzIwMSwxNDU1KSI+PHVzZSB4bGluazpocmVmPSIjcmVjdC0wIi8+PC9nPgo8ZyB0cmFuc2Zvcm09InRyYW5zbGF0ZSgzMjk4LDE0NTUpIj48dXNlIHhsaW5rOmhyZWY9IiNyZWN0LTAiLz48L2c+CjxnIHRyYW5zZm9ybT0idHJhbnNsYXRlKDM1ODksMTQ1NSkiPjx1c2UgeGxpbms6aHJlZj0iI2ItMCIvPjwvZz4KPGcgdHJhbnNmb3JtPSJ0cmFuc2xhdGUoMzc4MywxNDU1KSI+PHVzZSB4bGluazpocmVmPSIjci0wIi8+PC9nPgo8ZyB0cmFuc2Zvcm09InRyYW5zbGF0ZSgzODgwLDE0NTUpIj48dXNlIHhsaW5rOmhyZWY9IiNsdC0wIi8+PC9nPgo8ZyB0cmFuc2Zvcm09InRyYW5zbGF0ZSgwLDE1NTIpIj48dXNlIHhsaW5rOmhyZWY9IiNyYi0wIi8+PC9nPgo8ZyB0cmFuc2Zvcm09InRyYW5zbGF0ZSg5NywxNTUyKSI+PHVzZSB4bGluazpocmVmPSIjbGItMCIvPjwvZz4KPGcgdHJhbnNmb3JtPSJ0cmFuc2xhdGUoNDg1LDE1NTIpIj48dXNlIHhsaW5rOmhyZWY9IiNyLTAiLz48L2c+CjxnIHRyYW5zZm9ybT0idHJhbnNsYXRlKDU4MiwxNTUyKSI+PHVzZSB4bGluazpocmVmPSIjcmVjdC0wIi8+PC9nPgo8ZyB0cmFuc2Zvcm09InRyYW5zbGF0ZSg2NzksMTU1MikiPjx1c2UgeGxpbms6aHJlZj0iI3JlY3QtMCIvPjwvZz4KPGcgdHJhbnNmb3JtPSJ0cmFuc2xhdGUoNzc2LDE1NTIpIj48dXNlIHhsaW5rOmhyZWY9IiNyZWN0LTAiLz48L2c+CjxnIHRyYW5zZm9ybT0idHJhbnNsYXRlKDg3MywxNTUyKSI+PHVzZSB4bGluazpocmVmPSIjcmVjdC0wIi8+PC9nPgo8ZyB0cmFuc2Zvcm09InRyYW5zbGF0ZSg5NzAsMTU1MikiPjx1c2UgeGxpbms6aHJlZj0iI3JlY3QtMCIvPjwvZz4KPGcgdHJhbnNmb3JtPSJ0cmFuc2xhdGUoMTA2NywxNTUyKSI+PHVzZSB4bGluazpocmVmPSIjcmVjdC0wIi8+PC9nPgo8ZyB0cmFuc2Zvcm09InRyYW5zbGF0ZSgxMjYxLDE1NTIpIj48dXNlIHhsaW5rOmhyZWY9IiNlbXB0eS0wIi8+PC9nPgo8ZyB0cmFuc2Zvcm09InRyYW5zbGF0ZSgxNjQ5LDE1NTIpIj48dXNlIHhsaW5rOmhyZWY9IiNlbXB0eS0wIi8+PC9nPgo8ZyB0cmFuc2Zvcm09InRyYW5zbGF0ZSgxODQzLDE1NTIpIj48dXNlIHhsaW5rOmhyZWY9IiNyZWN0LTAiLz48L2c+CjxnIHRyYW5zZm9ybT0idHJhbnNsYXRlKDE5NDAsMTU1MikiPjx1c2UgeGxpbms6aHJlZj0iI2x0LTAiLz48L2c+CjxnIHRyYW5zZm9ybT0idHJhbnNsYXRlKDIzMjgsMTU1MikiPjx1c2UgeGxpbms6aHJlZj0iI3JiLTAiLz48L2c+CjxnIHRyYW5zZm9ybT0idHJhbnNsYXRlKDI0MjUsMTU1MikiPjx1c2UgeGxpbms6aHJlZj0iI3JlY3QtMCIvPjwvZz4KPGcgdHJhbnNmb3JtPSJ0cmFuc2xhdGUoMjUyMiwxNTUyKSI+PHVzZSB4bGluazpocmVmPSIjbl9yYi0wIi8+PC9nPgo8ZyB0cmFuc2Zvcm09InRyYW5zbGF0ZSgyNjE5LDE1NTIpIj48dXNlIHhsaW5rOmhyZWY9IiNiLTAiLz48L2c+CjxnIHRyYW5zZm9ybT0idHJhbnNsYXRlKDI4MTMsMTU1MikiPjx1c2UgeGxpbms6aHJlZj0iI2ItMCIvPjwvZz4KPGcgdHJhbnNmb3JtPSJ0cmFuc2xhdGUoMzEwNCwxNTUyKSI+PHVzZSB4bGluazpocmVmPSIjcmVjdC0wIi8+PC9nPgo8ZyB0cmFuc2Zvcm09InRyYW5zbGF0ZSgzMjAxLDE1NTIpIj48dXNlIHhsaW5rOmhyZWY9IiNyZWN0LTAiLz48L2c+CjxnIHRyYW5zZm9ybT0idHJhbnNsYXRlKDMyOTgsMTU1MikiPjx1c2UgeGxpbms6aHJlZj0iI3JlY3QtMCIvPjwvZz4KPGcgdHJhbnNmb3JtPSJ0cmFuc2xhdGUoMzU4OSwxNTUyKSI+PHVzZSB4bGluazpocmVmPSIjdC0wIi8+PC9nPgo8ZyB0cmFuc2Zvcm09InRyYW5zbGF0ZSgwLDE2NDkpIj48dXNlIHhsaW5rOmhyZWY9IiNydC0wIi8+PC9nPgo8ZyB0cmFuc2Zvcm09InRyYW5zbGF0ZSg5NywxNjQ5KSI+PHVzZSB4bGluazpocmVmPSIjcmVjdC0wIi8+PC9nPgo8ZyB0cmFuc2Zvcm09InRyYW5zbGF0ZSgxOTQsMTY0OSkiPjx1c2UgeGxpbms6aHJlZj0iI3JlY3QtMCIvPjwvZz4KPGcgdHJhbnNmb3JtPSJ0cmFuc2xhdGUoMjkxLDE2NDkpIj48dXNlIHhsaW5rOmhyZWY9IiNsYi0wIi8+PC9nPgo8ZyB0cmFuc2Zvcm09InRyYW5zbGF0ZSg2NzksMTY0OSkiPjx1c2UgeGxpbms6aHJlZj0iI3JlY3QtMCIvPjwvZz4KPGcgdHJhbnNmb3JtPSJ0cmFuc2xhdGUoNzc2LDE2NDkpIj48dXNlIHhsaW5rOmhyZWY9IiNyZWN0LTAiLz48L2c+CjxnIHRyYW5zZm9ybT0idHJhbnNsYXRlKDg3MywxNjQ5KSI+PHVzZSB4bGluazpocmVmPSIjcmVjdC0wIi8+PC9nPgo8ZyB0cmFuc2Zvcm09InRyYW5zbGF0ZSg5NzAsMTY0OSkiPjx1c2UgeGxpbms6aHJlZj0iI3JlY3QtMCIvPjwvZz4KPGcgdHJhbnNmb3JtPSJ0cmFuc2xhdGUoMTA2NywxNjQ5KSI+PHVzZSB4bGluazpocmVmPSIjbHQtMCIvPjwvZz4KPGcgdHJhbnNmb3JtPSJ0cmFuc2xhdGUoMTQ1NSwxNjQ5KSI+PHVzZSB4bGluazpocmVmPSIjcmItMCIvPjwvZz4KPGcgdHJhbnNmb3JtPSJ0cmFuc2xhdGUoMTU1MiwxNjQ5KSI+PHVzZSB4bGluazpocmVmPSIjbC0wIi8+PC9nPgo8ZyB0cmFuc2Zvcm09InRyYW5zbGF0ZSgxNzQ2LDE2NDkpIj48dXNlIHhsaW5rOmhyZWY9IiNyYi0wIi8+PC9nPgo8ZyB0cmFuc2Zvcm09InRyYW5zbGF0ZSgxODQzLDE2NDkpIj48dXNlIHhsaW5rOmhyZWY9IiNsdC0wIi8+PC9nPgo8ZyB0cmFuc2Zvcm09InRyYW5zbGF0ZSgyMzI4LDE2NDkpIj48dXNlIHhsaW5rOmhyZWY9IiNydC0wIi8+PC9nPgo8ZyB0cmFuc2Zvcm09InRyYW5zbGF0ZSgyNDI1LDE2NDkpIj48dXNlIHhsaW5rOmhyZWY9IiNyZWN0LTAiLz48L2c+CjxnIHRyYW5zZm9ybT0idHJhbnNsYXRlKDI1MjIsMTY0OSkiPjx1c2UgeGxpbms6aHJlZj0iI3JlY3QtMCIvPjwvZz4KPGcgdHJhbnNmb3JtPSJ0cmFuc2xhdGUoMjYxOSwxNjQ5KSI+PHVzZSB4bGluazpocmVmPSIjcmVjdC0wIi8+PC9nPgo8ZyB0cmFuc2Zvcm09InRyYW5zbGF0ZSgyODEzLDE2NDkpIj48dXNlIHhsaW5rOmhyZWY9IiN0LTAiLz48L2c+CjxnIHRyYW5zZm9ybT0idHJhbnNsYXRlKDMwMDcsMTY0OSkiPjx1c2UgeGxpbms6aHJlZj0iI3JiLTAiLz48L2c+CjxnIHRyYW5zZm9ybT0idHJhbnNsYXRlKDMxMDQsMTY0OSkiPjx1c2UgeGxpbms6aHJlZj0iI3JlY3QtMCIvPjwvZz4KPGcgdHJhbnNmb3JtPSJ0cmFuc2xhdGUoMzIwMSwxNjQ5KSI+PHVzZSB4bGluazpocmVmPSIjcmVjdC0wIi8+PC9nPgo8ZyB0cmFuc2Zvcm09InRyYW5zbGF0ZSgzMjk4LDE2NDkpIj48dXNlIHhsaW5rOmhyZWY9IiNyZWN0LTAiLz48L2c+CjxnIHRyYW5zZm9ybT0idHJhbnNsYXRlKDMzOTUsMTY0OSkiPjx1c2UgeGxpbms6aHJlZj0iI2xiLTAiLz48L2c+CjxnIHRyYW5zZm9ybT0idHJhbnNsYXRlKDM2ODYsMTY0OSkiPjx1c2UgeGxpbms6aHJlZj0iI2ItMCIvPjwvZz4KPGcgdHJhbnNmb3JtPSJ0cmFuc2xhdGUoMzg4MCwxNjQ5KSI+PHVzZSB4bGluazpocmVmPSIjYi0wIi8+PC9nPgo8ZyB0cmFuc2Zvcm09InRyYW5zbGF0ZSgxOTQsMTc0NikiPjx1c2UgeGxpbms6aHJlZj0iI3J0LTAiLz48L2c+CjxnIHRyYW5zZm9ybT0idHJhbnNsYXRlKDI5MSwxNzQ2KSI+PHVzZSB4bGluazpocmVmPSIjbHQtMCIvPjwvZz4KPGcgdHJhbnNmb3JtPSJ0cmFuc2xhdGUoNTgyLDE3NDYpIj48dXNlIHhsaW5rOmhyZWY9IiNyLTAiLz48L2c+CjxnIHRyYW5zZm9ybT0idHJhbnNsYXRlKDY3OSwxNzQ2KSI+PHVzZSB4bGluazpocmVmPSIjcmVjdC0wIi8+PC9nPgo8ZyB0cmFuc2Zvcm09InRyYW5zbGF0ZSg3NzYsMTc0NikiPjx1c2UgeGxpbms6aHJlZj0iI2x0LTAiLz48L2c+CjxnIHRyYW5zZm9ybT0idHJhbnNsYXRlKDk3MCwxNzQ2KSI+PHVzZSB4bGluazpocmVmPSIjdC0wIi8+PC9nPgo8ZyB0cmFuc2Zvcm09InRyYW5zbGF0ZSgxMTY0LDE3NDYpIj48dXNlIHhsaW5rOmhyZWY9IiNlbXB0eS0wIi8+PC9nPgo8ZyB0cmFuc2Zvcm09InRyYW5zbGF0ZSgxNDU1LDE3NDYpIj48dXNlIHhsaW5rOmhyZWY9IiNyZWN0LTAiLz48L2c+CjxnIHRyYW5zZm9ybT0idHJhbnNsYXRlKDE2NDksMTc0NikiPjx1c2UgeGxpbms6aHJlZj0iI25fcmItMCIvPjwvZz4KPGcgdHJhbnNmb3JtPSJ0cmFuc2xhdGUoMTc0NiwxNzQ2KSI+PHVzZSB4bGluazpocmVmPSIjcmVjdC0wIi8+PC9nPgo8ZyB0cmFuc2Zvcm09InRyYW5zbGF0ZSgyMjMxLDE3NDYpIj48dXNlIHhsaW5rOmhyZWY9IiNlbXB0eS0wIi8+PC9nPgo8ZyB0cmFuc2Zvcm09InRyYW5zbGF0ZSgyNDI1LDE3NDYpIj48dXNlIHhsaW5rOmhyZWY9IiNydC0wIi8+PC9nPgo8ZyB0cmFuc2Zvcm09InRyYW5zbGF0ZSgyNTIyLDE3NDYpIj48dXNlIHhsaW5rOmhyZWY9IiNyZWN0LTAiLz48L2c+CjxnIHRyYW5zZm9ybT0idHJhbnNsYXRlKDI2MTksMTc0NikiPjx1c2UgeGxpbms6aHJlZj0iI2x0LTAiLz48L2c+CjxnIHRyYW5zZm9ybT0idHJhbnNsYXRlKDMwMDcsMTc0NikiPjx1c2UgeGxpbms6aHJlZj0iI3JlY3QtMCIvPjwvZz4KPGcgdHJhbnNmb3JtPSJ0cmFuc2xhdGUoMzEwNCwxNzQ2KSI+PHVzZSB4bGluazpocmVmPSIjbHQtMCIvPjwvZz4KPGcgdHJhbnNmb3JtPSJ0cmFuc2xhdGUoMzM5NSwxNzQ2KSI+PHVzZSB4bGluazpocmVmPSIjcnQtMCIvPjwvZz4KPGcgdHJhbnNmb3JtPSJ0cmFuc2xhdGUoMzQ5MiwxNzQ2KSI+PHVzZSB4bGluazpocmVmPSIjbC0wIi8+PC9nPgo8ZyB0cmFuc2Zvcm09InRyYW5zbGF0ZSgzNjg2LDE3NDYpIj48dXNlIHhsaW5rOmhyZWY9IiN0LTAiLz48L2c+CjxnIHRyYW5zZm9ybT0idHJhbnNsYXRlKDM4ODAsMTc0NikiPjx1c2UgeGxpbms6aHJlZj0iI3JlY3QtMCIvPjwvZz4KPGcgdHJhbnNmb3JtPSJ0cmFuc2xhdGUoMzg4LDE4NDMpIj48dXNlIHhsaW5rOmhyZWY9IiNyLTAiLz48L2c+CjxnIHRyYW5zZm9ybT0idHJhbnNsYXRlKDQ4NSwxODQzKSI+PHVzZSB4bGluazpocmVmPSIjbC0wIi8+PC9nPgo8ZyB0cmFuc2Zvcm09InRyYW5zbGF0ZSgxMjYxLDE4NDMpIj48dXNlIHhsaW5rOmhyZWY9IiNiLTAiLz48L2c+CjxnIHRyYW5zZm9ybT0idHJhbnNsYXRlKDE0NTUsMTg0MykiPjx1c2UgeGxpbms6aHJlZj0iI3J0LTAiLz48L2c+CjxnIHRyYW5zZm9ybT0idHJhbnNsYXRlKDE1NTIsMTg0MykiPjx1c2UgeGxpbms6aHJlZj0iI3JlY3QtMCIvPjwvZz4KPGcgdHJhbnNmb3JtPSJ0cmFuc2xhdGUoMTY0OSwxODQzKSI+PHVzZSB4bGluazpocmVmPSIjcmVjdC0wIi8+PC9nPgo8ZyB0cmFuc2Zvcm09InRyYW5zbGF0ZSgxNzQ2LDE4NDMpIj48dXNlIHhsaW5rOmhyZWY9IiNyZWN0LTAiLz48L2c+CjxnIHRyYW5zZm9ybT0idHJhbnNsYXRlKDE5NDAsMTg0MykiPjx1c2UgeGxpbms6aHJlZj0iI25fcmItMCIvPjwvZz4KPGcgdHJhbnNmb3JtPSJ0cmFuc2xhdGUoMjAzNywxODQzKSI+PHVzZSB4bGluazpocmVmPSIjYi0wIi8+PC9nPgo8ZyB0cmFuc2Zvcm09InRyYW5zbGF0ZSgyMzI4LDE4NDMpIj48dXNlIHhsaW5rOmhyZWY9IiNlbXB0eS0wIi8+PC9nPgo8ZyB0cmFuc2Zvcm09InRyYW5zbGF0ZSgyNTIyLDE4NDMpIj48dXNlIHhsaW5rOmhyZWY9IiN0LTAiLz48L2c+CjxnIHRyYW5zZm9ybT0idHJhbnNsYXRlKDI4MTMsMTg0MykiPjx1c2UgeGxpbms6aHJlZj0iI2ItMCIvPjwvZz4KPGcgdHJhbnNmb3JtPSJ0cmFuc2xhdGUoMzAwNywxODQzKSI+PHVzZSB4bGluazpocmVmPSIjcmVjdC0wIi8+PC9nPgo8ZyB0cmFuc2Zvcm09InRyYW5zbGF0ZSgzMjk4LDE4NDMpIj48dXNlIHhsaW5rOmhyZWY9IiNiLTAiLz48L2c+CjxnIHRyYW5zZm9ybT0idHJhbnNsYXRlKDM1ODksMTg0MykiPjx1c2UgeGxpbms6aHJlZj0iI2VtcHR5LTAiLz48L2c+CjxnIHRyYW5zZm9ybT0idHJhbnNsYXRlKDM4ODAsMTg0MykiPjx1c2UgeGxpbms6aHJlZj0iI3JlY3QtMCIvPjwvZz4KPGcgdHJhbnNmb3JtPSJ0cmFuc2xhdGUoMCwxOTQwKSI+PHVzZSB4bGluazpocmVmPSIjYi0wIi8+PC9nPgo8ZyB0cmFuc2Zvcm09InRyYW5zbGF0ZSg1ODIsMTk0MCkiPjx1c2UgeGxpbms6aHJlZj0iI3ItMCIvPjwvZz4KPGcgdHJhbnNmb3JtPSJ0cmFuc2xhdGUoNjc5LDE5NDApIj48dXNlIHhsaW5rOmhyZWY9IiNsLTAiLz48L2c+CjxnIHRyYW5zZm9ybT0idHJhbnNsYXRlKDg3MywxOTQwKSI+PHVzZSB4bGluazpocmVmPSIjci0wIi8+PC9nPgo8ZyB0cmFuc2Zvcm09InRyYW5zbGF0ZSg5NzAsMTk0MCkiPjx1c2UgeGxpbms6aHJlZj0iI3JlY3QtMCIvPjwvZz4KPGcgdHJhbnNmb3JtPSJ0cmFuc2xhdGUoMTA2NywxOTQwKSI+PHVzZSB4bGluazpocmVmPSIjbGItMCIvPjwvZz4KPGcgdHJhbnNmb3JtPSJ0cmFuc2xhdGUoMTE2NCwxOTQwKSI+PHVzZSB4bGluazpocmVmPSIjbl9yYi0wIi8+PC9nPgo8ZyB0cmFuc2Zvcm09InRyYW5zbGF0ZSgxMjYxLDE5NDApIj48dXNlIHhsaW5rOmhyZWY9IiNyZWN0LTAiLz48L2c+CjxnIHRyYW5zZm9ybT0idHJhbnNsYXRlKDE3NDYsMTk0MCkiPjx1c2UgeGxpbms6aHJlZj0iI3QtMCIvPjwvZz4KPGcgdHJhbnNmb3JtPSJ0cmFuc2xhdGUoMTk0MCwxOTQwKSI+PHVzZSB4bGluazpocmVmPSIjci0wIi8+PC9nPgo8ZyB0cmFuc2Zvcm09InRyYW5zbGF0ZSgyMDM3LDE5NDApIj48dXNlIHhsaW5rOmhyZWY9IiNyZWN0LTAiLz48L2c+CjxnIHRyYW5zZm9ybT0idHJhbnNsYXRlKDIyMzEsMTk0MCkiPjx1c2UgeGxpbms6aHJlZj0iI2VtcHR5LTAiLz48L2c+CjxnIHRyYW5zZm9ybT0idHJhbnNsYXRlKDIzMjgsMTk0MCkiPjx1c2UgeGxpbms6aHJlZj0iI25fcmItMCIvPjwvZz4KPGcgdHJhbnNmb3JtPSJ0cmFuc2xhdGUoMjQyNSwxOTQwKSI+PHVzZSB4bGluazpocmVmPSIjYi0wIi8+PC9nPgo8ZyB0cmFuc2Zvcm09InRyYW5zbGF0ZSgyNjE5LDE5NDApIj48dXNlIHhsaW5rOmhyZWY9IiNiLTAiLz48L2c+CjxnIHRyYW5zZm9ybT0idHJhbnNsYXRlKDI4MTMsMTk0MCkiPjx1c2UgeGxpbms6aHJlZj0iI3QtMCIvPjwvZz4KPGcgdHJhbnNmb3JtPSJ0cmFuc2xhdGUoMzAwNywxOTQwKSI+PHVzZSB4bGluazpocmVmPSIjcmVjdC0wIi8+PC9nPgo8ZyB0cmFuc2Zvcm09InRyYW5zbGF0ZSgzMTA0LDE5NDApIj48dXNlIHhsaW5rOmhyZWY9IiNsYi0wIi8+PC9nPgo8ZyB0cmFuc2Zvcm09InRyYW5zbGF0ZSgzMjk4LDE5NDApIj48dXNlIHhsaW5rOmhyZWY9IiNyZWN0LTAiLz48L2c+CjxnIHRyYW5zZm9ybT0idHJhbnNsYXRlKDMzOTUsMTk0MCkiPjx1c2UgeGxpbms6aHJlZj0iI3JlY3QtMCIvPjwvZz4KPGcgdHJhbnNmb3JtPSJ0cmFuc2xhdGUoMzQ5MiwxOTQwKSI+PHVzZSB4bGluazpocmVmPSIjbGItMCIvPjwvZz4KPGcgdHJhbnNmb3JtPSJ0cmFuc2xhdGUoMzg4MCwxOTQwKSI+PHVzZSB4bGluazpocmVmPSIjcmVjdC0wIi8+PC9nPgo8ZyB0cmFuc2Zvcm09InRyYW5zbGF0ZSgwLDIwMzcpIj48dXNlIHhsaW5rOmhyZWY9IiN0LTAiLz48L2c+CjxnIHRyYW5zZm9ybT0idHJhbnNsYXRlKDI5MSwyMDM3KSI+PHVzZSB4bGluazpocmVmPSIjbl9yYi0wIi8+PC9nPgo8ZyB0cmFuc2Zvcm09InRyYW5zbGF0ZSgzODgsMjAzNykiPjx1c2UgeGxpbms6aHJlZj0iI3JiLTAiLz48L2c+CjxnIHRyYW5zZm9ybT0idHJhbnNsYXRlKDQ4NSwyMDM3KSI+PHVzZSB4bGluazpocmVmPSIjbGItMCIvPjwvZz4KPGcgdHJhbnNmb3JtPSJ0cmFuc2xhdGUoNzc2LDIwMzcpIj48dXNlIHhsaW5rOmhyZWY9IiNlbXB0eS0wIi8+PC9nPgo8ZyB0cmFuc2Zvcm09InRyYW5zbGF0ZSg5NzAsMjAzNykiPjx1c2UgeGxpbms6aHJlZj0iI3JlY3QtMCIvPjwvZz4KPGcgdHJhbnNmb3JtPSJ0cmFuc2xhdGUoMTA2NywyMDM3KSI+PHVzZSB4bGluazpocmVmPSIjcmVjdC0wIi8+PC9nPgo8ZyB0cmFuc2Zvcm09InRyYW5zbGF0ZSgxMTY0LDIwMzcpIj48dXNlIHhsaW5rOmhyZWY9IiNyZWN0LTAiLz48L2c+CjxnIHRyYW5zZm9ybT0idHJhbnNsYXRlKDEyNjEsMjAzNykiPjx1c2UgeGxpbms6aHJlZj0iI3JlY3QtMCIvPjwvZz4KPGcgdHJhbnNmb3JtPSJ0cmFuc2xhdGUoMTU1MiwyMDM3KSI+PHVzZSB4bGluazpocmVmPSIjcmItMCIvPjwvZz4KPGcgdHJhbnNmb3JtPSJ0cmFuc2xhdGUoMTY0OSwyMDM3KSI+PHVzZSB4bGluazpocmVmPSIjbC0wIi8+PC9nPgo8ZyB0cmFuc2Zvcm09InRyYW5zbGF0ZSgxODQzLDIwMzcpIj48dXNlIHhsaW5rOmhyZWY9IiNlbXB0eS0wIi8+PC9nPgo8ZyB0cmFuc2Zvcm09InRyYW5zbGF0ZSgyMDM3LDIwMzcpIj48dXNlIHhsaW5rOmhyZWY9IiN0LTAiLz48L2c+CjxnIHRyYW5zZm9ybT0idHJhbnNsYXRlKDIzMjgsMjAzNykiPjx1c2UgeGxpbms6aHJlZj0iI3ItMCIvPjwvZz4KPGcgdHJhbnNmb3JtPSJ0cmFuc2xhdGUoMjQyNSwyMDM3KSI+PHVzZSB4bGluazpocmVmPSIjbHQtMCIvPjwvZz4KPGcgdHJhbnNmb3JtPSJ0cmFuc2xhdGUoMjYxOSwyMDM3KSI+PHVzZSB4bGluazpocmVmPSIjcmVjdC0wIi8+PC9nPgo8ZyB0cmFuc2Zvcm09InRyYW5zbGF0ZSgyOTEwLDIwMzcpIj48dXNlIHhsaW5rOmhyZWY9IiNuX3JiLTAiLz48L2c+CjxnIHRyYW5zZm9ybT0idHJhbnNsYXRlKDMwMDcsMjAzNykiPjx1c2UgeGxpbms6aHJlZj0iI3JlY3QtMCIvPjwvZz4KPGcgdHJhbnNmb3JtPSJ0cmFuc2xhdGUoMzEwNCwyMDM3KSI+PHVzZSB4bGluazpocmVmPSIjbHQtMCIvPjwvZz4KPGcgdHJhbnNmb3JtPSJ0cmFuc2xhdGUoMzI5OCwyMDM3KSI+PHVzZSB4bGluazpocmVmPSIjcmVjdC0wIi8+PC9nPgo8ZyB0cmFuc2Zvcm09InRyYW5zbGF0ZSgzMzk1LDIwMzcpIj48dXNlIHhsaW5rOmhyZWY9IiNyZWN0LTAiLz48L2c+CjxnIHRyYW5zZm9ybT0idHJhbnNsYXRlKDM0OTIsMjAzNykiPjx1c2UgeGxpbms6aHJlZj0iI2x0LTAiLz48L2c+CjxnIHRyYW5zZm9ybT0idHJhbnNsYXRlKDM2ODYsMjAzNykiPjx1c2UgeGxpbms6aHJlZj0iI2ItMCIvPjwvZz4KPGcgdHJhbnNmb3JtPSJ0cmFuc2xhdGUoMzg4MCwyMDM3KSI+PHVzZSB4bGluazpocmVmPSIjcmVjdC0wIi8+PC9nPgo8ZyB0cmFuc2Zvcm09InRyYW5zbGF0ZSgyOTEsMjEzNCkiPjx1c2UgeGxpbms6aHJlZj0iI3ItMCIvPjwvZz4KPGcgdHJhbnNmb3JtPSJ0cmFuc2xhdGUoMzg4LDIxMzQpIj48dXNlIHhsaW5rOmhyZWY9IiNyZWN0LTAiLz48L2c+CjxnIHRyYW5zZm9ybT0idHJhbnNsYXRlKDQ4NSwyMTM0KSI+PHVzZSB4bGluazpocmVmPSIjcmVjdC0wIi8+PC9nPgo8ZyB0cmFuc2Zvcm09InRyYW5zbGF0ZSg1ODIsMjEzNCkiPjx1c2UgeGxpbms6aHJlZj0iI3JlY3QtMCIvPjwvZz4KPGcgdHJhbnNmb3JtPSJ0cmFuc2xhdGUoNjc5LDIxMzQpIj48dXNlIHhsaW5rOmhyZWY9IiNsYi0wIi8+PC9nPgo8ZyB0cmFuc2Zvcm09InRyYW5zbGF0ZSg4NzMsMjEzNCkiPjx1c2UgeGxpbms6aHJlZj0iI3ItMCIvPjwvZz4KPGcgdHJhbnNmb3JtPSJ0cmFuc2xhdGUoOTcwLDIxMzQpIj48dXNlIHhsaW5rOmhyZWY9IiNyZWN0LTAiLz48L2c+CjxnIHRyYW5zZm9ybT0idHJhbnNsYXRlKDEwNjcsMjEzNCkiPjx1c2UgeGxpbms6aHJlZj0iI3JlY3QtMCIvPjwvZz4KPGcgdHJhbnNmb3JtPSJ0cmFuc2xhdGUoMTI2MSwyMTM0KSI+PHVzZSB4bGluazpocmVmPSIjdC0wIi8+PC9nPgo8ZyB0cmFuc2Zvcm09InRyYW5zbGF0ZSgxNTUyLDIxMzQpIj48dXNlIHhsaW5rOmhyZWY9IiN0LTAiLz48L2c+CjxnIHRyYW5zZm9ybT0idHJhbnNsYXRlKDE3NDYsMjEzNCkiPjx1c2UgeGxpbms6aHJlZj0iI2ItMCIvPjwvZz4KPGcgdHJhbnNmb3JtPSJ0cmFuc2xhdGUoMjEzNCwyMTM0KSI+PHVzZSB4bGluazpocmVmPSIjZW1wdHktMCIvPjwvZz4KPGcgdHJhbnNmb3JtPSJ0cmFuc2xhdGUoMjYxOSwyMTM0KSI+PHVzZSB4bGluazpocmVmPSIjcnQtMCIvPjwvZz4KPGcgdHJhbnNmb3JtPSJ0cmFuc2xhdGUoMjcxNiwyMTM0KSI+PHVzZSB4bGluazpocmVmPSIjbGItMCIvPjwvZz4KPGcgdHJhbnNmb3JtPSJ0cmFuc2xhdGUoMjkxMCwyMTM0KSI+PHVzZSB4bGluazpocmVmPSIjci0wIi8+PC9nPgo8ZyB0cmFuc2Zvcm09InRyYW5zbGF0ZSgzMDA3LDIxMzQpIj48dXNlIHhsaW5rOmhyZWY9IiNyZWN0LTAiLz48L2c+CjxnIHRyYW5zZm9ybT0idHJhbnNsYXRlKDMyOTgsMjEzNCkiPjx1c2UgeGxpbms6aHJlZj0iI3J0LTAiLz48L2c+CjxnIHRyYW5zZm9ybT0idHJhbnNsYXRlKDMzOTUsMjEzNCkiPjx1c2UgeGxpbms6aHJlZj0iI3JlY3QtMCIvPjwvZz4KPGcgdHJhbnNmb3JtPSJ0cmFuc2xhdGUoMzY4NiwyMTM0KSI+PHVzZSB4bGluazpocmVmPSIjdC0wIi8+PC9nPgo8ZyB0cmFuc2Zvcm09InRyYW5zbGF0ZSgzNzgzLDIxMzQpIj48dXNlIHhsaW5rOmhyZWY9IiNuX3JiLTAiLz48L2c+CjxnIHRyYW5zZm9ybT0idHJhbnNsYXRlKDM4ODAsMjEzNCkiPjx1c2UgeGxpbms6aHJlZj0iI3JlY3QtMCIvPjwvZz4KPGcgdHJhbnNmb3JtPSJ0cmFuc2xhdGUoNDg1LDIyMzEpIj48dXNlIHhsaW5rOmhyZWY9IiN0LTAiLz48L2c+CjxnIHRyYW5zZm9ybT0idHJhbnNsYXRlKDY3OSwyMjMxKSI+PHVzZSB4bGluazpocmVmPSIjcmVjdC0wIi8+PC9nPgo8ZyB0cmFuc2Zvcm09InRyYW5zbGF0ZSg3NzYsMjIzMSkiPjx1c2UgeGxpbms6aHJlZj0iI2wtMCIvPjwvZz4KPGcgdHJhbnNmb3JtPSJ0cmFuc2xhdGUoMTA2NywyMjMxKSI+PHVzZSB4bGluazpocmVmPSIjdC0wIi8+PC9nPgo8ZyB0cmFuc2Zvcm09InRyYW5zbGF0ZSgxNDU1LDIyMzEpIj48dXNlIHhsaW5rOmhyZWY9IiNiLTAiLz48L2c+CjxnIHRyYW5zZm9ybT0idHJhbnNsYXRlKDE3NDYsMjIzMSkiPjx1c2UgeGxpbms6aHJlZj0iI3QtMCIvPjwvZz4KPGcgdHJhbnNmb3JtPSJ0cmFuc2xhdGUoMjIzMSwyMjMxKSI+PHVzZSB4bGluazpocmVmPSIjci0wIi8+PC9nPgo8ZyB0cmFuc2Zvcm09InRyYW5zbGF0ZSgyMzI4LDIyMzEpIj48dXNlIHhsaW5rOmhyZWY9IiNsYi0wIi8+PC9nPgo8ZyB0cmFuc2Zvcm09InRyYW5zbGF0ZSgyNzE2LDIyMzEpIj48dXNlIHhsaW5rOmhyZWY9IiNyZWN0LTAiLz48L2c+CjxnIHRyYW5zZm9ybT0idHJhbnNsYXRlKDMwMDcsMjIzMSkiPjx1c2UgeGxpbms6aHJlZj0iI3J0LTAiLz48L2c+CjxnIHRyYW5zZm9ybT0idHJhbnNsYXRlKDMxMDQsMjIzMSkiPjx1c2UgeGxpbms6aHJlZj0iI2xiLTAiLz48L2c+CjxnIHRyYW5zZm9ybT0idHJhbnNsYXRlKDMzOTUsMjIzMSkiPjx1c2UgeGxpbms6aHJlZj0iI3JlY3QtMCIvPjwvZz4KPGcgdHJhbnNmb3JtPSJ0cmFuc2xhdGUoMzQ5MiwyMjMxKSI+PHVzZSB4bGluazpocmVmPSIjcmVjdC0wIi8+PC9nPgo8ZyB0cmFuc2Zvcm09InRyYW5zbGF0ZSgzNTg5LDIyMzEpIj48dXNlIHhsaW5rOmhyZWY9IiNsLTAiLz48L2c+CjxnIHRyYW5zZm9ybT0idHJhbnNsYXRlKDM3ODMsMjIzMSkiPjx1c2UgeGxpbms6aHJlZj0iI3ItMCIvPjwvZz4KPGcgdHJhbnNmb3JtPSJ0cmFuc2xhdGUoMzg4MCwyMjMxKSI+PHVzZSB4bGluazpocmVmPSIjbHQtMCIvPjwvZz4KPGcgdHJhbnNmb3JtPSJ0cmFuc2xhdGUoMCwyMzI4KSI+PHVzZSB4bGluazpocmVmPSIjZW1wdHktMCIvPjwvZz4KPGcgdHJhbnNmb3JtPSJ0cmFuc2xhdGUoMTk0LDIzMjgpIj48dXNlIHhsaW5rOmhyZWY9IiNyLTAiLz48L2c+CjxnIHRyYW5zZm9ybT0idHJhbnNsYXRlKDI5MSwyMzI4KSI+PHVzZSB4bGluazpocmVmPSIjbC0wIi8+PC9nPgo8ZyB0cmFuc2Zvcm09InRyYW5zbGF0ZSg1ODIsMjMyOCkiPjx1c2UgeGxpbms6aHJlZj0iI3ItMCIvPjwvZz4KPGcgdHJhbnNmb3JtPSJ0cmFuc2xhdGUoNjc5LDIzMjgpIj48dXNlIHhsaW5rOmhyZWY9IiNyZWN0LTAiLz48L2c+CjxnIHRyYW5zZm9ybT0idHJhbnNsYXRlKDg3MywyMzI4KSI+PHVzZSB4bGluazpocmVmPSIjZW1wdHktMCIvPjwvZz4KPGcgdHJhbnNmb3JtPSJ0cmFuc2xhdGUoMTQ1NSwyMzI4KSI+PHVzZSB4bGluazpocmVmPSIjcnQtMCIvPjwvZz4KPGcgdHJhbnNmb3JtPSJ0cmFuc2xhdGUoMTU1MiwyMzI4KSI+PHVzZSB4bGluazpocmVmPSIjcmVjdC0wIi8+PC9nPgo8ZyB0cmFuc2Zvcm09InRyYW5zbGF0ZSgxNjQ5LDIzMjgpIj48dXNlIHhsaW5rOmhyZWY9IiNsYi0wIi8+PC9nPgo8ZyB0cmFuc2Zvcm09InRyYW5zbGF0ZSgxOTQwLDIzMjgpIj48dXNlIHhsaW5rOmhyZWY9IiNiLTAiLz48L2c+CjxnIHRyYW5zZm9ybT0idHJhbnNsYXRlKDIxMzQsMjMyOCkiPjx1c2UgeGxpbms6aHJlZj0iI2VtcHR5LTAiLz48L2c+CjxnIHRyYW5zZm9ybT0idHJhbnNsYXRlKDIzMjgsMjMyOCkiPjx1c2UgeGxpbms6aHJlZj0iI3JlY3QtMCIvPjwvZz4KPGcgdHJhbnNmb3JtPSJ0cmFuc2xhdGUoMjQyNSwyMzI4KSI+PHVzZSB4bGluazpocmVmPSIjbC0wIi8+PC9nPgo8ZyB0cmFuc2Zvcm09InRyYW5zbGF0ZSgyNTIyLDIzMjgpIj48dXNlIHhsaW5rOmhyZWY9IiNuX3JiLTAiLz48L2c+CjxnIHRyYW5zZm9ybT0idHJhbnNsYXRlKDI2MTksMjMyOCkiPjx1c2UgeGxpbms6aHJlZj0iI3JiLTAiLz48L2c+CjxnIHRyYW5zZm9ybT0idHJhbnNsYXRlKDI3MTYsMjMyOCkiPjx1c2UgeGxpbms6aHJlZj0iI3JlY3QtMCIvPjwvZz4KPGcgdHJhbnNmb3JtPSJ0cmFuc2xhdGUoMzEwNCwyMzI4KSI+PHVzZSB4bGluazpocmVmPSIjcnQtMCIvPjwvZz4KPGcgdHJhbnNmb3JtPSJ0cmFuc2xhdGUoMzIwMSwyMzI4KSI+PHVzZSB4bGluazpocmVmPSIjcmVjdC0wIi8+PC9nPgo8ZyB0cmFuc2Zvcm09InRyYW5zbGF0ZSgzMjk4LDIzMjgpIj48dXNlIHhsaW5rOmhyZWY9IiNyZWN0LTAiLz48L2c+CjxnIHRyYW5zZm9ybT0idHJhbnNsYXRlKDMzOTUsMjMyOCkiPjx1c2UgeGxpbms6aHJlZj0iI3JlY3QtMCIvPjwvZz4KPGcgdHJhbnNmb3JtPSJ0cmFuc2xhdGUoMzY4NiwyMzI4KSI+PHVzZSB4bGluazpocmVmPSIjZW1wdHktMCIvPjwvZz4KPGcgdHJhbnNmb3JtPSJ0cmFuc2xhdGUoMzg4LDI0MjUpIj48dXNlIHhsaW5rOmhyZWY9IiNlbXB0eS0wIi8+PC9nPgo8ZyB0cmFuc2Zvcm09InRyYW5zbGF0ZSg2NzksMjQyNSkiPjx1c2UgeGxpbms6aHJlZj0iI3J0LTAiLz48L2c+CjxnIHRyYW5zZm9ybT0idHJhbnNsYXRlKDc3NiwyNDI1KSI+PHVzZSB4bGluazpocmVmPSIjbC0wIi8+PC9nPgo8ZyB0cmFuc2Zvcm09InRyYW5zbGF0ZSg5NzAsMjQyNSkiPjx1c2UgeGxpbms6aHJlZj0iI3ItMCIvPjwvZz4KPGcgdHJhbnNmb3JtPSJ0cmFuc2xhdGUoMTA2NywyNDI1KSI+PHVzZSB4bGluazpocmVmPSIjbGItMCIvPjwvZz4KPGcgdHJhbnNmb3JtPSJ0cmFuc2xhdGUoMTM1OCwyNDI1KSI+PHVzZSB4bGluazpocmVmPSIjYi0wIi8+PC9nPgo8ZyB0cmFuc2Zvcm09InRyYW5zbGF0ZSgxNjQ5LDI0MjUpIj48dXNlIHhsaW5rOmhyZWY9IiNydC0wIi8+PC9nPgo8ZyB0cmFuc2Zvcm09InRyYW5zbGF0ZSgxNzQ2LDI0MjUpIj48dXNlIHhsaW5rOmhyZWY9IiNsLTAiLz48L2c+CjxnIHRyYW5zZm9ybT0idHJhbnNsYXRlKDE5NDAsMjQyNSkiPjx1c2UgeGxpbms6aHJlZj0iI3QtMCIvPjwvZz4KPGcgdHJhbnNmb3JtPSJ0cmFuc2xhdGUoMjIzMSwyNDI1KSI+PHVzZSB4bGluazpocmVmPSIjci0wIi8+PC9nPgo8ZyB0cmFuc2Zvcm09InRyYW5zbGF0ZSgyMzI4LDI0MjUpIj48dXNlIHhsaW5rOmhyZWY9IiNsdC0wIi8+PC9nPgo8ZyB0cmFuc2Zvcm09InRyYW5zbGF0ZSgyNTIyLDI0MjUpIj48dXNlIHhsaW5rOmhyZWY9IiNyLTAiLz48L2c+CjxnIHRyYW5zZm9ybT0idHJhbnNsYXRlKDI2MTksMjQyNSkiPjx1c2UgeGxpbms6aHJlZj0iI3JlY3QtMCIvPjwvZz4KPGcgdHJhbnNmb3JtPSJ0cmFuc2xhdGUoMjcxNiwyNDI1KSI+PHVzZSB4bGluazpocmVmPSIjcmVjdC0wIi8+PC9nPgo8ZyB0cmFuc2Zvcm09InRyYW5zbGF0ZSgyOTEwLDI0MjUpIj48dXNlIHhsaW5rOmhyZWY9IiNuX3JiLTAiLz48L2c+CjxnIHRyYW5zZm9ybT0idHJhbnNsYXRlKDMwMDcsMjQyNSkiPjx1c2UgeGxpbms6aHJlZj0iI2ItMCIvPjwvZz4KPGcgdHJhbnNmb3JtPSJ0cmFuc2xhdGUoMzIwMSwyNDI1KSI+PHVzZSB4bGluazpocmVmPSIjcnQtMCIvPjwvZz4KPGcgdHJhbnNmb3JtPSJ0cmFuc2xhdGUoMzI5OCwyNDI1KSI+PHVzZSB4bGluazpocmVmPSIjcmVjdC0wIi8+PC9nPgo8ZyB0cmFuc2Zvcm09InRyYW5zbGF0ZSgzMzk1LDI0MjUpIj48dXNlIHhsaW5rOmhyZWY9IiNyZWN0LTAiLz48L2c+CjxnIHRyYW5zZm9ybT0idHJhbnNsYXRlKDM1ODksMjQyNSkiPjx1c2UgeGxpbms6aHJlZj0iI2ItMCIvPjwvZz4KPGcgdHJhbnNmb3JtPSJ0cmFuc2xhdGUoMzc4MywyNDI1KSI+PHVzZSB4bGluazpocmVmPSIjZW1wdHktMCIvPjwvZz4KPGcgdHJhbnNmb3JtPSJ0cmFuc2xhdGUoMCwyNTIyKSI+PHVzZSB4bGluazpocmVmPSIjZW1wdHktMCIvPjwvZz4KPGcgdHJhbnNmb3JtPSJ0cmFuc2xhdGUoMzg4LDI1MjIpIj48dXNlIHhsaW5rOmhyZWY9IiNuX3JiLTAiLz48L2c+CjxnIHRyYW5zZm9ybT0idHJhbnNsYXRlKDQ4NSwyNTIyKSI+PHVzZSB4bGluazpocmVmPSIjcmItMCIvPjwvZz4KPGcgdHJhbnNmb3JtPSJ0cmFuc2xhdGUoNTgyLDI1MjIpIj48dXNlIHhsaW5rOmhyZWY9IiNsLTAiLz48L2c+CjxnIHRyYW5zZm9ybT0idHJhbnNsYXRlKDEwNjcsMjUyMikiPjx1c2UgeGxpbms6aHJlZj0iI3J0LTAiLz48L2c+CjxnIHRyYW5zZm9ybT0idHJhbnNsYXRlKDExNjQsMjUyMikiPjx1c2UgeGxpbms6aHJlZj0iI2xiLTAiLz48L2c+CjxnIHRyYW5zZm9ybT0idHJhbnNsYXRlKDEzNTgsMjUyMikiPjx1c2UgeGxpbms6aHJlZj0iI3J0LTAiLz48L2c+CjxnIHRyYW5zZm9ybT0idHJhbnNsYXRlKDE0NTUsMjUyMikiPjx1c2UgeGxpbms6aHJlZj0iI2xiLTAiLz48L2c+CjxnIHRyYW5zZm9ybT0idHJhbnNsYXRlKDI2MTksMjUyMikiPjx1c2UgeGxpbms6aHJlZj0iI3J0LTAiLz48L2c+CjxnIHRyYW5zZm9ybT0idHJhbnNsYXRlKDI3MTYsMjUyMikiPjx1c2UgeGxpbms6aHJlZj0iI2x0LTAiLz48L2c+CjxnIHRyYW5zZm9ybT0idHJhbnNsYXRlKDI5MTAsMjUyMikiPjx1c2UgeGxpbms6aHJlZj0iI3ItMCIvPjwvZz4KPGcgdHJhbnNmb3JtPSJ0cmFuc2xhdGUoMzAwNywyNTIyKSI+PHVzZSB4bGluazpocmVmPSIjcmVjdC0wIi8+PC9nPgo8ZyB0cmFuc2Zvcm09InRyYW5zbGF0ZSgzMzk1LDI1MjIpIj48dXNlIHhsaW5rOmhyZWY9IiN0LTAiLz48L2c+CjxnIHRyYW5zZm9ybT0idHJhbnNsYXRlKDM1ODksMjUyMikiPjx1c2UgeGxpbms6aHJlZj0iI3JlY3QtMCIvPjwvZz4KPGcgdHJhbnNmb3JtPSJ0cmFuc2xhdGUoMzY4NiwyNTIyKSI+PHVzZSB4bGluazpocmVmPSIjbC0wIi8+PC9nPgo8ZyB0cmFuc2Zvcm09InRyYW5zbGF0ZSgzODgwLDI1MjIpIj48dXNlIHhsaW5rOmhyZWY9IiNlbXB0eS0wIi8+PC9nPgo8ZyB0cmFuc2Zvcm09InRyYW5zbGF0ZSg5NywyNjE5KSI+PHVzZSB4bGluazpocmVmPSIjZW1wdHktMCIvPjwvZz4KPGcgdHJhbnNmb3JtPSJ0cmFuc2xhdGUoMzg4LDI2MTkpIj48dXNlIHhsaW5rOmhyZWY9IiNyYi0wIi8+PC9nPgo8ZyB0cmFuc2Zvcm09InRyYW5zbGF0ZSg0ODUsMjYxOSkiPjx1c2UgeGxpbms6aHJlZj0iI3JlY3QtMCIvPjwvZz4KPGcgdHJhbnNmb3JtPSJ0cmFuc2xhdGUoNTgyLDI2MTkpIj48dXNlIHhsaW5rOmhyZWY9IiNuX3JiLTAiLz48L2c+CjxnIHRyYW5zZm9ybT0idHJhbnNsYXRlKDY3OSwyNjE5KSI+PHVzZSB4bGluazpocmVmPSIjYi0wIi8+PC9nPgo8ZyB0cmFuc2Zvcm09InRyYW5zbGF0ZSg5NzAsMjYxOSkiPjx1c2UgeGxpbms6aHJlZj0iI2ItMCIvPjwvZz4KPGcgdHJhbnNmb3JtPSJ0cmFuc2xhdGUoMTE2NCwyNjE5KSI+PHVzZSB4bGluazpocmVmPSIjdC0wIi8+PC9nPgo8ZyB0cmFuc2Zvcm09InRyYW5zbGF0ZSgxNDU1LDI2MTkpIj48dXNlIHhsaW5rOmhyZWY9IiNyZWN0LTAiLz48L2c+CjxnIHRyYW5zZm9ybT0idHJhbnNsYXRlKDE1NTIsMjYxOSkiPjx1c2UgeGxpbms6aHJlZj0iI2xiLTAiLz48L2c+CjxnIHRyYW5zZm9ybT0idHJhbnNsYXRlKDE2NDksMjYxOSkiPjx1c2UgeGxpbms6aHJlZj0iI25fcmItMCIvPjwvZz4KPGcgdHJhbnNmb3JtPSJ0cmFuc2xhdGUoMTc0NiwyNjE5KSI+PHVzZSB4bGluazpocmVmPSIjYi0wIi8+PC9nPgo8ZyB0cmFuc2Zvcm09InRyYW5zbGF0ZSgyMDM3LDI2MTkpIj48dXNlIHhsaW5rOmhyZWY9IiNuX3JiLTAiLz48L2c+CjxnIHRyYW5zZm9ybT0idHJhbnNsYXRlKDIxMzQsMjYxOSkiPjx1c2UgeGxpbms6aHJlZj0iI3JiLTAiLz48L2c+CjxnIHRyYW5zZm9ybT0idHJhbnNsYXRlKDIyMzEsMjYxOSkiPjx1c2UgeGxpbms6aHJlZj0iI2xiLTAiLz48L2c+CjxnIHRyYW5zZm9ybT0idHJhbnNsYXRlKDI0MjUsMjYxOSkiPjx1c2UgeGxpbms6aHJlZj0iI2ItMCIvPjwvZz4KPGcgdHJhbnNmb3JtPSJ0cmFuc2xhdGUoMzAwNywyNjE5KSI+PHVzZSB4bGluazpocmVmPSIjcnQtMCIvPjwvZz4KPGcgdHJhbnNmb3JtPSJ0cmFuc2xhdGUoMzEwNCwyNjE5KSI+PHVzZSB4bGluazpocmVmPSIjbC0wIi8+PC9nPgo8ZyB0cmFuc2Zvcm09InRyYW5zbGF0ZSgzMjk4LDI2MTkpIj48dXNlIHhsaW5rOmhyZWY9IiNlbXB0eS0wIi8+PC9nPgo8ZyB0cmFuc2Zvcm09InRyYW5zbGF0ZSgzNTg5LDI2MTkpIj48dXNlIHhsaW5rOmhyZWY9IiN0LTAiLz48L2c+CjxnIHRyYW5zZm9ybT0idHJhbnNsYXRlKDM3ODMsMjYxOSkiPjx1c2UgeGxpbms6aHJlZj0iI2ItMCIvPjwvZz4KPGcgdHJhbnNmb3JtPSJ0cmFuc2xhdGUoOTcsMjcxNikiPjx1c2UgeGxpbms6aHJlZj0iI25fcmItMCIvPjwvZz4KPGcgdHJhbnNmb3JtPSJ0cmFuc2xhdGUoMTk0LDI3MTYpIj48dXNlIHhsaW5rOmhyZWY9IiNiLTAiLz48L2c+CjxnIHRyYW5zZm9ybT0idHJhbnNsYXRlKDI5MSwyNzE2KSI+PHVzZSB4bGluazpocmVmPSIjbl9yYi0wIi8+PC9nPgo8ZyB0cmFuc2Zvcm09InRyYW5zbGF0ZSgzODgsMjcxNikiPjx1c2UgeGxpbms6aHJlZj0iI3JlY3QtMCIvPjwvZz4KPGcgdHJhbnNmb3JtPSJ0cmFuc2xhdGUoNDg1LDI3MTYpIj48dXNlIHhsaW5rOmhyZWY9IiNyZWN0LTAiLz48L2c+CjxnIHRyYW5zZm9ybT0idHJhbnNsYXRlKDU4MiwyNzE2KSI+PHVzZSB4bGluazpocmVmPSIjcmVjdC0wIi8+PC9nPgo8ZyB0cmFuc2Zvcm09InRyYW5zbGF0ZSg2NzksMjcxNikiPjx1c2UgeGxpbms6aHJlZj0iI3JlY3QtMCIvPjwvZz4KPGcgdHJhbnNmb3JtPSJ0cmFuc2xhdGUoNzc2LDI3MTYpIj48dXNlIHhsaW5rOmhyZWY9IiNsYi0wIi8+PC9nPgo8ZyB0cmFuc2Zvcm09InRyYW5zbGF0ZSg5NzAsMjcxNikiPjx1c2UgeGxpbms6aHJlZj0iI3QtMCIvPjwvZz4KPGcgdHJhbnNmb3JtPSJ0cmFuc2xhdGUoMTI2MSwyNzE2KSI+PHVzZSB4bGluazpocmVmPSIjZW1wdHktMCIvPjwvZz4KPGcgdHJhbnNmb3JtPSJ0cmFuc2xhdGUoMTQ1NSwyNzE2KSI+PHVzZSB4bGluazpocmVmPSIjcnQtMCIvPjwvZz4KPGcgdHJhbnNmb3JtPSJ0cmFuc2xhdGUoMTU1MiwyNzE2KSI+PHVzZSB4bGluazpocmVmPSIjcmVjdC0wIi8+PC9nPgo8ZyB0cmFuc2Zvcm09InRyYW5zbGF0ZSgxNjQ5LDI3MTYpIj48dXNlIHhsaW5rOmhyZWY9IiNyZWN0LTAiLz48L2c+CjxnIHRyYW5zZm9ybT0idHJhbnNsYXRlKDE3NDYsMjcxNikiPjx1c2UgeGxpbms6aHJlZj0iI3JlY3QtMCIvPjwvZz4KPGcgdHJhbnNmb3JtPSJ0cmFuc2xhdGUoMTg0MywyNzE2KSI+PHVzZSB4bGluazpocmVmPSIjbC0wIi8+PC9nPgo8ZyB0cmFuc2Zvcm09InRyYW5zbGF0ZSgyMDM3LDI3MTYpIj48dXNlIHhsaW5rOmhyZWY9IiNyYi0wIi8+PC9nPgo8ZyB0cmFuc2Zvcm09InRyYW5zbGF0ZSgyMTM0LDI3MTYpIj48dXNlIHhsaW5rOmhyZWY9IiNyZWN0LTAiLz48L2c+CjxnIHRyYW5zZm9ybT0idHJhbnNsYXRlKDIyMzEsMjcxNikiPjx1c2UgeGxpbms6aHJlZj0iI3JlY3QtMCIvPjwvZz4KPGcgdHJhbnNmb3JtPSJ0cmFuc2xhdGUoMjQyNSwyNzE2KSI+PHVzZSB4bGluazpocmVmPSIjdC0wIi8+PC9nPgo8ZyB0cmFuc2Zvcm09InRyYW5zbGF0ZSgyNjE5LDI3MTYpIj48dXNlIHhsaW5rOmhyZWY9IiNyLTAiLz48L2c+CjxnIHRyYW5zZm9ybT0idHJhbnNsYXRlKDI3MTYsMjcxNikiPjx1c2UgeGxpbms6aHJlZj0iI3JlY3QtMCIvPjwvZz4KPGcgdHJhbnNmb3JtPSJ0cmFuc2xhdGUoMjgxMywyNzE2KSI+PHVzZSB4bGluazpocmVmPSIjbC0wIi8+PC9nPgo8ZyB0cmFuc2Zvcm09InRyYW5zbGF0ZSgzNjg2LDI3MTYpIj48dXNlIHhsaW5rOmhyZWY9IiNuX3JiLTAiLz48L2c+CjxnIHRyYW5zZm9ybT0idHJhbnNsYXRlKDM3ODMsMjcxNikiPjx1c2UgeGxpbms6aHJlZj0iI3JlY3QtMCIvPjwvZz4KPGcgdHJhbnNmb3JtPSJ0cmFuc2xhdGUoMzg4MCwyNzE2KSI+PHVzZSB4bGluazpocmVmPSIjbGItMCIvPjwvZz4KPGcgdHJhbnNmb3JtPSJ0cmFuc2xhdGUoMCwyODEzKSI+PHVzZSB4bGluazpocmVmPSIjbl9yYi0wIi8+PC9nPgo8ZyB0cmFuc2Zvcm09InRyYW5zbGF0ZSg5NywyODEzKSI+PHVzZSB4bGluazpocmVmPSIjcmItMCIvPjwvZz4KPGcgdHJhbnNmb3JtPSJ0cmFuc2xhdGUoMTk0LDI4MTMpIj48dXNlIHhsaW5rOmhyZWY9IiNyZWN0LTAiLz48L2c+CjxnIHRyYW5zZm9ybT0idHJhbnNsYXRlKDI5MSwyODEzKSI+PHVzZSB4bGluazpocmVmPSIjcmVjdC0wIi8+PC9nPgo8ZyB0cmFuc2Zvcm09InRyYW5zbGF0ZSgzODgsMjgxMykiPjx1c2UgeGxpbms6aHJlZj0iI3JlY3QtMCIvPjwvZz4KPGcgdHJhbnNmb3JtPSJ0cmFuc2xhdGUoNjc5LDI4MTMpIj48dXNlIHhsaW5rOmhyZWY9IiNyZWN0LTAiLz48L2c+CjxnIHRyYW5zZm9ybT0idHJhbnNsYXRlKDc3NiwyODEzKSI+PHVzZSB4bGluazpocmVmPSIjbHQtMCIvPjwvZz4KPGcgdHJhbnNmb3JtPSJ0cmFuc2xhdGUoMTA2NywyODEzKSI+PHVzZSB4bGluazpocmVmPSIjci0wIi8+PC9nPgo8ZyB0cmFuc2Zvcm09InRyYW5zbGF0ZSgxMTY0LDI4MTMpIj48dXNlIHhsaW5rOmhyZWY9IiNsYi0wIi8+PC9nPgo8ZyB0cmFuc2Zvcm09InRyYW5zbGF0ZSgxNTUyLDI4MTMpIj48dXNlIHhsaW5rOmhyZWY9IiN0LTAiLz48L2c+CjxnIHRyYW5zZm9ybT0idHJhbnNsYXRlKDE3NDYsMjgxMykiPjx1c2UgeGxpbms6aHJlZj0iI3JlY3QtMCIvPjwvZz4KPGcgdHJhbnNmb3JtPSJ0cmFuc2xhdGUoMjAzNywyODEzKSI+PHVzZSB4bGluazpocmVmPSIjcmVjdC0wIi8+PC9nPgo8ZyB0cmFuc2Zvcm09InRyYW5zbGF0ZSgyMjMxLDI4MTMpIj48dXNlIHhsaW5rOmhyZWY9IiN0LTAiLz48L2c+CjxnIHRyYW5zZm9ybT0idHJhbnNsYXRlKDI1MjIsMjgxMykiPjx1c2UgeGxpbms6aHJlZj0iI2VtcHR5LTAiLz48L2c+CjxnIHRyYW5zZm9ybT0idHJhbnNsYXRlKDI3MTYsMjgxMykiPjx1c2UgeGxpbms6aHJlZj0iI3JlY3QtMCIvPjwvZz4KPGcgdHJhbnNmb3JtPSJ0cmFuc2xhdGUoMjkxMCwyODEzKSI+PHVzZSB4bGluazpocmVmPSIjZW1wdHktMCIvPjwvZz4KPGcgdHJhbnNmb3JtPSJ0cmFuc2xhdGUoMzM5NSwyODEzKSI+PHVzZSB4bGluazpocmVmPSIjZW1wdHktMCIvPjwvZz4KPGcgdHJhbnNmb3JtPSJ0cmFuc2xhdGUoMzQ5MiwyODEzKSI+PHVzZSB4bGluazpocmVmPSIjbl9yYi0wIi8+PC9nPgo8ZyB0cmFuc2Zvcm09InRyYW5zbGF0ZSgzNTg5LDI4MTMpIj48dXNlIHhsaW5rOmhyZWY9IiNyYi0wIi8+PC9nPgo8ZyB0cmFuc2Zvcm09InRyYW5zbGF0ZSgzNjg2LDI4MTMpIj48dXNlIHhsaW5rOmhyZWY9IiNyZWN0LTAiLz48L2c+CjxnIHRyYW5zZm9ybT0idHJhbnNsYXRlKDM3ODMsMjgxMykiPjx1c2UgeGxpbms6aHJlZj0iI3JlY3QtMCIvPjwvZz4KPGcgdHJhbnNmb3JtPSJ0cmFuc2xhdGUoMzg4MCwyODEzKSI+PHVzZSB4bGluazpocmVmPSIjcmVjdC0wIi8+PC9nPgo8ZyB0cmFuc2Zvcm09InRyYW5zbGF0ZSgwLDI5MTApIj48dXNlIHhsaW5rOmhyZWY9IiNyLTAiLz48L2c+CjxnIHRyYW5zZm9ybT0idHJhbnNsYXRlKDk3LDI5MTApIj48dXNlIHhsaW5rOmhyZWY9IiNyZWN0LTAiLz48L2c+CjxnIHRyYW5zZm9ybT0idHJhbnNsYXRlKDE5NCwyOTEwKSI+PHVzZSB4bGluazpocmVmPSIjcmVjdC0wIi8+PC9nPgo8ZyB0cmFuc2Zvcm09InRyYW5zbGF0ZSgzODgsMjkxMCkiPjx1c2UgeGxpbms6aHJlZj0iI3JlY3QtMCIvPjwvZz4KPGcgdHJhbnNmb3JtPSJ0cmFuc2xhdGUoNDg1LDI5MTApIj48dXNlIHhsaW5rOmhyZWY9IiNyZWN0LTAiLz48L2c+CjxnIHRyYW5zZm9ybT0idHJhbnNsYXRlKDU4MiwyOTEwKSI+PHVzZSB4bGluazpocmVmPSIjcmVjdC0wIi8+PC9nPgo8ZyB0cmFuc2Zvcm09InRyYW5zbGF0ZSg2NzksMjkxMCkiPjx1c2UgeGxpbms6aHJlZj0iI2x0LTAiLz48L2c+CjxnIHRyYW5zZm9ybT0idHJhbnNsYXRlKDg3MywyOTEwKSI+PHVzZSB4bGluazpocmVmPSIjZW1wdHktMCIvPjwvZz4KPGcgdHJhbnNmb3JtPSJ0cmFuc2xhdGUoMTE2NCwyOTEwKSI+PHVzZSB4bGluazpocmVmPSIjcmVjdC0wIi8+PC9nPgo8ZyB0cmFuc2Zvcm09InRyYW5zbGF0ZSgxMjYxLDI5MTApIj48dXNlIHhsaW5rOmhyZWY9IiNsYi0wIi8+PC9nPgo8ZyB0cmFuc2Zvcm09InRyYW5zbGF0ZSgxNDU1LDI5MTApIj48dXNlIHhsaW5rOmhyZWY9IiNlbXB0eS0wIi8+PC9nPgo8ZyB0cmFuc2Zvcm09InRyYW5zbGF0ZSgxNjQ5LDI5MTApIj48dXNlIHhsaW5rOmhyZWY9IiNyLTAiLz48L2c+CjxnIHRyYW5zZm9ybT0idHJhbnNsYXRlKDE3NDYsMjkxMCkiPjx1c2UgeGxpbms6aHJlZj0iI3JlY3QtMCIvPjwvZz4KPGcgdHJhbnNmb3JtPSJ0cmFuc2xhdGUoMTg0MywyOTEwKSI+PHVzZSB4bGluazpocmVmPSIjbGItMCIvPjwvZz4KPGcgdHJhbnNmb3JtPSJ0cmFuc2xhdGUoMjAzNywyOTEwKSI+PHVzZSB4bGluazpocmVmPSIjcnQtMCIvPjwvZz4KPGcgdHJhbnNmb3JtPSJ0cmFuc2xhdGUoMjEzNCwyOTEwKSI+PHVzZSB4bGluazpocmVmPSIjbGItMCIvPjwvZz4KPGcgdHJhbnNmb3JtPSJ0cmFuc2xhdGUoMjQyNSwyOTEwKSI+PHVzZSB4bGluazpocmVmPSIjZW1wdHktMCIvPjwvZz4KPGcgdHJhbnNmb3JtPSJ0cmFuc2xhdGUoMjYxOSwyOTEwKSI+PHVzZSB4bGluazpocmVmPSIjbl9yYi0wIi8+PC9nPgo8ZyB0cmFuc2Zvcm09InRyYW5zbGF0ZSgyNzE2LDI5MTApIj48dXNlIHhsaW5rOmhyZWY9IiNyZWN0LTAiLz48L2c+CjxnIHRyYW5zZm9ybT0idHJhbnNsYXRlKDI4MTMsMjkxMCkiPjx1c2UgeGxpbms6aHJlZj0iI2wtMCIvPjwvZz4KPGcgdHJhbnNmb3JtPSJ0cmFuc2xhdGUoMzAwNywyOTEwKSI+PHVzZSB4bGluazpocmVmPSIjZW1wdHktMCIvPjwvZz4KPGcgdHJhbnNmb3JtPSJ0cmFuc2xhdGUoMzIwMSwyOTEwKSI+PHVzZSB4bGluazpocmVmPSIjZW1wdHktMCIvPjwvZz4KPGcgdHJhbnNmb3JtPSJ0cmFuc2xhdGUoMzQ5MiwyOTEwKSI+PHVzZSB4bGluazpocmVmPSIjci0wIi8+PC9nPgo8ZyB0cmFuc2Zvcm09InRyYW5zbGF0ZSgzNTg5LDI5MTApIj48dXNlIHhsaW5rOmhyZWY9IiNyZWN0LTAiLz48L2c+CjxnIHRyYW5zZm9ybT0idHJhbnNsYXRlKDM2ODYsMjkxMCkiPjx1c2UgeGxpbms6aHJlZj0iI3JlY3QtMCIvPjwvZz4KPGcgdHJhbnNmb3JtPSJ0cmFuc2xhdGUoMzc4MywyOTEwKSI+PHVzZSB4bGluazpocmVmPSIjcmVjdC0wIi8+PC9nPgo8ZyB0cmFuc2Zvcm09InRyYW5zbGF0ZSgzODgwLDI5MTApIj48dXNlIHhsaW5rOmhyZWY9IiNyZWN0LTAiLz48L2c+CjxnIHRyYW5zZm9ybT0idHJhbnNsYXRlKDE5NCwzMDA3KSI+PHVzZSB4bGluazpocmVmPSIjcmVjdC0wIi8+PC9nPgo8ZyB0cmFuc2Zvcm09InRyYW5zbGF0ZSgyOTEsMzAwNykiPjx1c2UgeGxpbms6aHJlZj0iI3JlY3QtMCIvPjwvZz4KPGcgdHJhbnNmb3JtPSJ0cmFuc2xhdGUoMzg4LDMwMDcpIj48dXNlIHhsaW5rOmhyZWY9IiNsdC0wIi8+PC9nPgo8ZyB0cmFuc2Zvcm09InRyYW5zbGF0ZSg3NzYsMzAwNykiPjx1c2UgeGxpbms6aHJlZj0iI2ItMCIvPjwvZz4KPGcgdHJhbnNmb3JtPSJ0cmFuc2xhdGUoOTcwLDMwMDcpIj48dXNlIHhsaW5rOmhyZWY9IiNlbXB0eS0wIi8+PC9nPgo8ZyB0cmFuc2Zvcm09InRyYW5zbGF0ZSgxMDY3LDMwMDcpIj48dXNlIHhsaW5rOmhyZWY9IiNuX3JiLTAiLz48L2c+CjxnIHRyYW5zZm9ybT0idHJhbnNsYXRlKDExNjQsMzAwNykiPjx1c2UgeGxpbms6aHJlZj0iI3JlY3QtMCIvPjwvZz4KPGcgdHJhbnNmb3JtPSJ0cmFuc2xhdGUoMTI2MSwzMDA3KSI+PHVzZSB4bGluazpocmVmPSIjcmVjdC0wIi8+PC9nPgo8ZyB0cmFuc2Zvcm09InRyYW5zbGF0ZSgxMzU4LDMwMDcpIj48dXNlIHhsaW5rOmhyZWY9IiNsLTAiLz48L2c+CjxnIHRyYW5zZm9ybT0idHJhbnNsYXRlKDE4NDMsMzAwNykiPjx1c2UgeGxpbms6aHJlZj0iI3J0LTAiLz48L2c+CjxnIHRyYW5zZm9ybT0idHJhbnNsYXRlKDE5NDAsMzAwNykiPjx1c2UgeGxpbms6aHJlZj0iI2wtMCIvPjwvZz4KPGcgdHJhbnNmb3JtPSJ0cmFuc2xhdGUoMjEzNCwzMDA3KSI+PHVzZSB4bGluazpocmVmPSIjcmVjdC0wIi8+PC9nPgo8ZyB0cmFuc2Zvcm09InRyYW5zbGF0ZSgyMjMxLDMwMDcpIj48dXNlIHhsaW5rOmhyZWY9IiNuX3JiLTAiLz48L2c+CjxnIHRyYW5zZm9ybT0idHJhbnNsYXRlKDIzMjgsMzAwNykiPjx1c2UgeGxpbms6aHJlZj0iI2ItMCIvPjwvZz4KPGcgdHJhbnNmb3JtPSJ0cmFuc2xhdGUoMjUyMiwzMDA3KSI+PHVzZSB4bGluazpocmVmPSIjci0wIi8+PC9nPgo8ZyB0cmFuc2Zvcm09InRyYW5zbGF0ZSgyNjE5LDMwMDcpIj48dXNlIHhsaW5rOmhyZWY9IiNyZWN0LTAiLz48L2c+CjxnIHRyYW5zZm9ybT0idHJhbnNsYXRlKDI3MTYsMzAwNykiPjx1c2UgeGxpbms6aHJlZj0iI2x0LTAiLz48L2c+CjxnIHRyYW5zZm9ybT0idHJhbnNsYXRlKDMyMDEsMzAwNykiPjx1c2UgeGxpbms6aHJlZj0iI25fcmItMCIvPjwvZz4KPGcgdHJhbnNmb3JtPSJ0cmFuc2xhdGUoMzI5OCwzMDA3KSI+PHVzZSB4bGluazpocmVmPSIjcmItMCIvPjwvZz4KPGcgdHJhbnNmb3JtPSJ0cmFuc2xhdGUoMzM5NSwzMDA3KSI+PHVzZSB4bGluazpocmVmPSIjbGItMCIvPjwvZz4KPGcgdHJhbnNmb3JtPSJ0cmFuc2xhdGUoMzQ5MiwzMDA3KSI+PHVzZSB4bGluazpocmVmPSIjbl9yYi0wIi8+PC9nPgo8ZyB0cmFuc2Zvcm09InRyYW5zbGF0ZSgzNTg5LDMwMDcpIj48dXNlIHhsaW5rOmhyZWY9IiNyZWN0LTAiLz48L2c+CjxnIHRyYW5zZm9ybT0idHJhbnNsYXRlKDM4ODAsMzAwNykiPjx1c2UgeGxpbms6aHJlZj0iI3QtMCIvPjwvZz4KPGcgdHJhbnNmb3JtPSJ0cmFuc2xhdGUoMCwzMTA0KSI+PHVzZSB4bGluazpocmVmPSIjci0wIi8+PC9nPgo8ZyB0cmFuc2Zvcm09InRyYW5zbGF0ZSg5NywzMTA0KSI+PHVzZSB4bGluazpocmVmPSIjcmVjdC0wIi8+PC9nPgo8ZyB0cmFuc2Zvcm09InRyYW5zbGF0ZSgxOTQsMzEwNCkiPjx1c2UgeGxpbms6aHJlZj0iI3JlY3QtMCIvPjwvZz4KPGcgdHJhbnNmb3JtPSJ0cmFuc2xhdGUoMjkxLDMxMDQpIj48dXNlIHhsaW5rOmhyZWY9IiNsdC0wIi8+PC9nPgo8ZyB0cmFuc2Zvcm09InRyYW5zbGF0ZSg0ODUsMzEwNCkiPjx1c2UgeGxpbms6aHJlZj0iI3ItMCIvPjwvZz4KPGcgdHJhbnNmb3JtPSJ0cmFuc2xhdGUoNTgyLDMxMDQpIj48dXNlIHhsaW5rOmhyZWY9IiNsLTAiLz48L2c+CjxnIHRyYW5zZm9ybT0idHJhbnNsYXRlKDc3NiwzMTA0KSI+PHVzZSB4bGluazpocmVmPSIjcmVjdC0wIi8+PC9nPgo8ZyB0cmFuc2Zvcm09InRyYW5zbGF0ZSgxMDY3LDMxMDQpIj48dXNlIHhsaW5rOmhyZWY9IiNyYi0wIi8+PC9nPgo8ZyB0cmFuc2Zvcm09InRyYW5zbGF0ZSgxMTY0LDMxMDQpIj48dXNlIHhsaW5rOmhyZWY9IiNyZWN0LTAiLz48L2c+CjxnIHRyYW5zZm9ybT0idHJhbnNsYXRlKDEyNjEsMzEwNCkiPjx1c2UgeGxpbms6aHJlZj0iI2x0LTAiLz48L2c+CjxnIHRyYW5zZm9ybT0idHJhbnNsYXRlKDE0NTUsMzEwNCkiPjx1c2UgeGxpbms6aHJlZj0iI2VtcHR5LTAiLz48L2c+CjxnIHRyYW5zZm9ybT0idHJhbnNsYXRlKDE3NDYsMzEwNCkiPjx1c2UgeGxpbms6aHJlZj0iI2VtcHR5LTAiLz48L2c+CjxnIHRyYW5zZm9ybT0idHJhbnNsYXRlKDIwMzcsMzEwNCkiPjx1c2UgeGxpbms6aHJlZj0iI25fcmItMCIvPjwvZz4KPGcgdHJhbnNmb3JtPSJ0cmFuc2xhdGUoMjEzNCwzMTA0KSI+PHVzZSB4bGluazpocmVmPSIjcmVjdC0wIi8+PC9nPgo8ZyB0cmFuc2Zvcm09InRyYW5zbGF0ZSgyMjMxLDMxMDQpIj48dXNlIHhsaW5rOmhyZWY9IiNyZWN0LTAiLz48L2c+CjxnIHRyYW5zZm9ybT0idHJhbnNsYXRlKDIzMjgsMzEwNCkiPjx1c2UgeGxpbms6aHJlZj0iI2x0LTAiLz48L2c+CjxnIHRyYW5zZm9ybT0idHJhbnNsYXRlKDI5MTAsMzEwNCkiPjx1c2UgeGxpbms6aHJlZj0iI3JiLTAiLz48L2c+CjxnIHRyYW5zZm9ybT0idHJhbnNsYXRlKDMwMDcsMzEwNCkiPjx1c2UgeGxpbms6aHJlZj0iI3JlY3QtMCIvPjwvZz4KPGcgdHJhbnNmb3JtPSJ0cmFuc2xhdGUoMzEwNCwzMTA0KSI+PHVzZSB4bGluazpocmVmPSIjcmVjdC0wIi8+PC9nPgo8ZyB0cmFuc2Zvcm09InRyYW5zbGF0ZSgzMjAxLDMxMDQpIj48dXNlIHhsaW5rOmhyZWY9IiNyZWN0LTAiLz48L2c+CjxnIHRyYW5zZm9ybT0idHJhbnNsYXRlKDMyOTgsMzEwNCkiPjx1c2UgeGxpbms6aHJlZj0iI3JlY3QtMCIvPjwvZz4KPGcgdHJhbnNmb3JtPSJ0cmFuc2xhdGUoMzM5NSwzMTA0KSI+PHVzZSB4bGluazpocmVmPSIjcmVjdC0wIi8+PC9nPgo8ZyB0cmFuc2Zvcm09InRyYW5zbGF0ZSgzNDkyLDMxMDQpIj48dXNlIHhsaW5rOmhyZWY9IiNyZWN0LTAiLz48L2c+CjxnIHRyYW5zZm9ybT0idHJhbnNsYXRlKDM1ODksMzEwNCkiPjx1c2UgeGxpbms6aHJlZj0iI2x0LTAiLz48L2c+CjxnIHRyYW5zZm9ybT0idHJhbnNsYXRlKDM3ODMsMzEwNCkiPjx1c2UgeGxpbms6aHJlZj0iI2VtcHR5LTAiLz48L2c+CjxnIHRyYW5zZm9ybT0idHJhbnNsYXRlKDc3NiwzMjAxKSI+PHVzZSB4bGluazpocmVmPSIjcmVjdC0wIi8+PC9nPgo8ZyB0cmFuc2Zvcm09InRyYW5zbGF0ZSg4NzMsMzIwMSkiPjx1c2UgeGxpbms6aHJlZj0iI2wtMCIvPjwvZz4KPGcgdHJhbnNmb3JtPSJ0cmFuc2xhdGUoOTcwLDMyMDEpIj48dXNlIHhsaW5rOmhyZWY9IiNuX3JiLTAiLz48L2c+CjxnIHRyYW5zZm9ybT0idHJhbnNsYXRlKDEwNjcsMzIwMSkiPjx1c2UgeGxpbms6aHJlZj0iI3JlY3QtMCIvPjwvZz4KPGcgdHJhbnNmb3JtPSJ0cmFuc2xhdGUoMTU1MiwzMjAxKSI+PHVzZSB4bGluazpocmVmPSIjZW1wdHktMCIvPjwvZz4KPGcgdHJhbnNmb3JtPSJ0cmFuc2xhdGUoMTg0MywzMjAxKSI+PHVzZSB4bGluazpocmVmPSIjZW1wdHktMCIvPjwvZz4KPGcgdHJhbnNmb3JtPSJ0cmFuc2xhdGUoMTk0MCwzMjAxKSI+PHVzZSB4bGluazpocmVmPSIjbl9yYi0wIi8+PC9nPgo8ZyB0cmFuc2Zvcm09InRyYW5zbGF0ZSgyMDM3LDMyMDEpIj48dXNlIHhsaW5rOmhyZWY9IiNyYi0wIi8+PC9nPgo8ZyB0cmFuc2Zvcm09InRyYW5zbGF0ZSgyMTM0LDMyMDEpIj48dXNlIHhsaW5rOmhyZWY9IiNyZWN0LTAiLz48L2c+CjxnIHRyYW5zZm9ybT0idHJhbnNsYXRlKDIyMzEsMzIwMSkiPjx1c2UgeGxpbms6aHJlZj0iI2x0LTAiLz48L2c+CjxnIHRyYW5zZm9ybT0idHJhbnNsYXRlKDI0MjUsMzIwMSkiPjx1c2UgeGxpbms6aHJlZj0iI3ItMCIvPjwvZz4KPGcgdHJhbnNmb3JtPSJ0cmFuc2xhdGUoMjUyMiwzMjAxKSI+PHVzZSB4bGluazpocmVmPSIjcmVjdC0wIi8+PC9nPgo8ZyB0cmFuc2Zvcm09InRyYW5zbGF0ZSgyNjE5LDMyMDEpIj48dXNlIHhsaW5rOmhyZWY9IiNsYi0wIi8+PC9nPgo8ZyB0cmFuc2Zvcm09InRyYW5zbGF0ZSgyODEzLDMyMDEpIj48dXNlIHhsaW5rOmhyZWY9IiNuX3JiLTAiLz48L2c+CjxnIHRyYW5zZm9ybT0idHJhbnNsYXRlKDI5MTAsMzIwMSkiPjx1c2UgeGxpbms6aHJlZj0iI3JlY3QtMCIvPjwvZz4KPGcgdHJhbnNmb3JtPSJ0cmFuc2xhdGUoMzEwNCwzMjAxKSI+PHVzZSB4bGluazpocmVmPSIjcmVjdC0wIi8+PC9nPgo8ZyB0cmFuc2Zvcm09InRyYW5zbGF0ZSgzNDkyLDMyMDEpIj48dXNlIHhsaW5rOmhyZWY9IiNyZWN0LTAiLz48L2c+CjxnIHRyYW5zZm9ybT0idHJhbnNsYXRlKDM4ODAsMzIwMSkiPjx1c2UgeGxpbms6aHJlZj0iI2ItMCIvPjwvZz4KPGcgdHJhbnNmb3JtPSJ0cmFuc2xhdGUoNzc2LDMyOTgpIj48dXNlIHhsaW5rOmhyZWY9IiNyZWN0LTAiLz48L2c+CjxnIHRyYW5zZm9ybT0idHJhbnNsYXRlKDk3MCwzMjk4KSI+PHVzZSB4bGluazpocmVmPSIjcmItMCIvPjwvZz4KPGcgdHJhbnNmb3JtPSJ0cmFuc2xhdGUoMTA2NywzMjk4KSI+PHVzZSB4bGluazpocmVmPSIjcmVjdC0wIi8+PC9nPgo8ZyB0cmFuc2Zvcm09InRyYW5zbGF0ZSgxMTY0LDMyOTgpIj48dXNlIHhsaW5rOmhyZWY9IiNyZWN0LTAiLz48L2c+CjxnIHRyYW5zZm9ybT0idHJhbnNsYXRlKDEyNjEsMzI5OCkiPjx1c2UgeGxpbms6aHJlZj0iI2xiLTAiLz48L2c+CjxnIHRyYW5zZm9ybT0idHJhbnNsYXRlKDE2NDksMzI5OCkiPjx1c2UgeGxpbms6aHJlZj0iI3ItMCIvPjwvZz4KPGcgdHJhbnNmb3JtPSJ0cmFuc2xhdGUoMTc0NiwzMjk4KSI+PHVzZSB4bGluazpocmVmPSIjbC0wIi8+PC9nPgo8ZyB0cmFuc2Zvcm09InRyYW5zbGF0ZSgxOTQwLDMyOTgpIj48dXNlIHhsaW5rOmhyZWY9IiNyLTAiLz48L2c+CjxnIHRyYW5zZm9ybT0idHJhbnNsYXRlKDIwMzcsMzI5OCkiPjx1c2UgeGxpbms6aHJlZj0iI3JlY3QtMCIvPjwvZz4KPGcgdHJhbnNmb3JtPSJ0cmFuc2xhdGUoMjEzNCwzMjk4KSI+PHVzZSB4bGluazpocmVmPSIjcmVjdC0wIi8+PC9nPgo8ZyB0cmFuc2Zvcm09InRyYW5zbGF0ZSgyNTIyLDMyOTgpIj48dXNlIHhsaW5rOmhyZWY9IiNydC0wIi8+PC9nPgo8ZyB0cmFuc2Zvcm09InRyYW5zbGF0ZSgyNjE5LDMyOTgpIj48dXNlIHhsaW5rOmhyZWY9IiNyZWN0LTAiLz48L2c+CjxnIHRyYW5zZm9ybT0idHJhbnNsYXRlKDI4MTMsMzI5OCkiPjx1c2UgeGxpbms6aHJlZj0iI3ItMCIvPjwvZz4KPGcgdHJhbnNmb3JtPSJ0cmFuc2xhdGUoMjkxMCwzMjk4KSI+PHVzZSB4bGluazpocmVmPSIjcmVjdC0wIi8+PC9nPgo8ZyB0cmFuc2Zvcm09InRyYW5zbGF0ZSgzMDA3LDMyOTgpIj48dXNlIHhsaW5rOmhyZWY9IiNyZWN0LTAiLz48L2c+CjxnIHRyYW5zZm9ybT0idHJhbnNsYXRlKDMxMDQsMzI5OCkiPjx1c2UgeGxpbms6aHJlZj0iI3JlY3QtMCIvPjwvZz4KPGcgdHJhbnNmb3JtPSJ0cmFuc2xhdGUoMzI5OCwzMjk4KSI+PHVzZSB4bGluazpocmVmPSIjZW1wdHktMCIvPjwvZz4KPGcgdHJhbnNmb3JtPSJ0cmFuc2xhdGUoMzQ5MiwzMjk4KSI+PHVzZSB4bGluazpocmVmPSIjcmVjdC0wIi8+PC9nPgo8ZyB0cmFuc2Zvcm09InRyYW5zbGF0ZSgzNjg2LDMyOTgpIj48dXNlIHhsaW5rOmhyZWY9IiNlbXB0eS0wIi8+PC9nPgo8ZyB0cmFuc2Zvcm09InRyYW5zbGF0ZSgzODgwLDMyOTgpIj48dXNlIHhsaW5rOmhyZWY9IiN0LTAiLz48L2c+CjxnIHRyYW5zZm9ybT0idHJhbnNsYXRlKDc3NiwzMzk1KSI+PHVzZSB4bGluazpocmVmPSIjdC0wIi8+PC9nPgo8ZyB0cmFuc2Zvcm09InRyYW5zbGF0ZSg5NzAsMzM5NSkiPjx1c2UgeGxpbms6aHJlZj0iI3QtMCIvPjwvZz4KPGcgdHJhbnNmb3JtPSJ0cmFuc2xhdGUoMTI2MSwzMzk1KSI+PHVzZSB4bGluazpocmVmPSIjdC0wIi8+PC9nPgo8ZyB0cmFuc2Zvcm09InRyYW5zbGF0ZSgxNDU1LDMzOTUpIj48dXNlIHhsaW5rOmhyZWY9IiNyYi0wIi8+PC9nPgo8ZyB0cmFuc2Zvcm09InRyYW5zbGF0ZSgxNTUyLDMzOTUpIj48dXNlIHhsaW5rOmhyZWY9IiNsLTAiLz48L2c+CjxnIHRyYW5zZm9ybT0idHJhbnNsYXRlKDIwMzcsMzM5NSkiPjx1c2UgeGxpbms6aHJlZj0iI3JlY3QtMCIvPjwvZz4KPGcgdHJhbnNmb3JtPSJ0cmFuc2xhdGUoMjEzNCwzMzk1KSI+PHVzZSB4bGluazpocmVmPSIjcmVjdC0wIi8+PC9nPgo8ZyB0cmFuc2Zvcm09InRyYW5zbGF0ZSgyMzI4LDMzOTUpIj48dXNlIHhsaW5rOmhyZWY9IiNlbXB0eS0wIi8+PC9nPgo8ZyB0cmFuc2Zvcm09InRyYW5zbGF0ZSgyNjE5LDMzOTUpIj48dXNlIHhsaW5rOmhyZWY9IiNyZWN0LTAiLz48L2c+CjxnIHRyYW5zZm9ybT0idHJhbnNsYXRlKDI3MTYsMzM5NSkiPjx1c2UgeGxpbms6aHJlZj0iI2wtMCIvPjwvZz4KPGcgdHJhbnNmb3JtPSJ0cmFuc2xhdGUoMjkxMCwzMzk1KSI+PHVzZSB4bGluazpocmVmPSIjcmVjdC0wIi8+PC9nPgo8ZyB0cmFuc2Zvcm09InRyYW5zbGF0ZSgzMDA3LDMzOTUpIj48dXNlIHhsaW5rOmhyZWY9IiNyZWN0LTAiLz48L2c+CjxnIHRyYW5zZm9ybT0idHJhbnNsYXRlKDMxMDQsMzM5NSkiPjx1c2UgeGxpbms6aHJlZj0iI3JlY3QtMCIvPjwvZz4KPGcgdHJhbnNmb3JtPSJ0cmFuc2xhdGUoMzM5NSwzMzk1KSI+PHVzZSB4bGluazpocmVmPSIjbl9yYi0wIi8+PC9nPgo8ZyB0cmFuc2Zvcm09InRyYW5zbGF0ZSgzNDkyLDMzOTUpIj48dXNlIHhsaW5rOmhyZWY9IiNyZWN0LTAiLz48L2c+CjxnIHRyYW5zZm9ybT0idHJhbnNsYXRlKDM1ODksMzM5NSkiPjx1c2UgeGxpbms6aHJlZj0iI2wtMCIvPjwvZz4KPGcgdHJhbnNmb3JtPSJ0cmFuc2xhdGUoMzc4MywzMzk1KSI+PHVzZSB4bGluazpocmVmPSIjZW1wdHktMCIvPjwvZz4KPGcgdHJhbnNmb3JtPSJ0cmFuc2xhdGUoODczLDM0OTIpIj48dXNlIHhsaW5rOmhyZWY9IiNiLTAiLz48L2c+CjxnIHRyYW5zZm9ybT0idHJhbnNsYXRlKDEwNjcsMzQ5MikiPjx1c2UgeGxpbms6aHJlZj0iI25fcmItMCIvPjwvZz4KPGcgdHJhbnNmb3JtPSJ0cmFuc2xhdGUoMTE2NCwzNDkyKSI+PHVzZSB4bGluazpocmVmPSIjYi0wIi8+PC9nPgo8ZyB0cmFuc2Zvcm09InRyYW5zbGF0ZSgxNDU1LDM0OTIpIj48dXNlIHhsaW5rOmhyZWY9IiN0LTAiLz48L2c+CjxnIHRyYW5zZm9ybT0idHJhbnNsYXRlKDE3NDYsMzQ5MikiPjx1c2UgeGxpbms6aHJlZj0iI3ItMCIvPjwvZz4KPGcgdHJhbnNmb3JtPSJ0cmFuc2xhdGUoMTg0MywzNDkyKSI+PHVzZSB4bGluazpocmVmPSIjcmVjdC0wIi8+PC9nPgo8ZyB0cmFuc2Zvcm09InRyYW5zbGF0ZSgxOTQwLDM0OTIpIj48dXNlIHhsaW5rOmhyZWY9IiNyZWN0LTAiLz48L2c+CjxnIHRyYW5zZm9ybT0idHJhbnNsYXRlKDIwMzcsMzQ5MikiPjx1c2UgeGxpbms6aHJlZj0iI3JlY3QtMCIvPjwvZz4KPGcgdHJhbnNmb3JtPSJ0cmFuc2xhdGUoMjEzNCwzNDkyKSI+PHVzZSB4bGluazpocmVmPSIjbHQtMCIvPjwvZz4KPGcgdHJhbnNmb3JtPSJ0cmFuc2xhdGUoMjUyMiwzNDkyKSI+PHVzZSB4bGluazpocmVmPSIjcmItMCIvPjwvZz4KPGcgdHJhbnNmb3JtPSJ0cmFuc2xhdGUoMjYxOSwzNDkyKSI+PHVzZSB4bGluazpocmVmPSIjbHQtMCIvPjwvZz4KPGcgdHJhbnNmb3JtPSJ0cmFuc2xhdGUoMjcxNiwzNDkyKSI+PHVzZSB4bGluazpocmVmPSIjbl9yYi0wIi8+PC9nPgo8ZyB0cmFuc2Zvcm09InRyYW5zbGF0ZSgyODEzLDM0OTIpIj48dXNlIHhsaW5rOmhyZWY9IiNyYi0wIi8+PC9nPgo8ZyB0cmFuc2Zvcm09InRyYW5zbGF0ZSgyOTEwLDM0OTIpIj48dXNlIHhsaW5rOmhyZWY9IiNyZWN0LTAiLz48L2c+CjxnIHRyYW5zZm9ybT0idHJhbnNsYXRlKDMwMDcsMzQ5MikiPjx1c2UgeGxpbms6aHJlZj0iI3JlY3QtMCIvPjwvZz4KPGcgdHJhbnNmb3JtPSJ0cmFuc2xhdGUoMzEwNCwzNDkyKSI+PHVzZSB4bGluazpocmVmPSIjcmVjdC0wIi8+PC9nPgo8ZyB0cmFuc2Zvcm09InRyYW5zbGF0ZSgzMjAxLDM0OTIpIj48dXNlIHhsaW5rOmhyZWY9IiNyZWN0LTAiLz48L2c+CjxnIHRyYW5zZm9ybT0idHJhbnNsYXRlKDMyOTgsMzQ5MikiPjx1c2UgeGxpbms6aHJlZj0iI3JlY3QtMCIvPjwvZz4KPGcgdHJhbnNmb3JtPSJ0cmFuc2xhdGUoMzM5NSwzNDkyKSI+PHVzZSB4bGluazpocmVmPSIjcmVjdC0wIi8+PC9nPgo8ZyB0cmFuc2Zvcm09InRyYW5zbGF0ZSgzNDkyLDM0OTIpIj48dXNlIHhsaW5rOmhyZWY9IiNyZWN0LTAiLz48L2c+CjxnIHRyYW5zZm9ybT0idHJhbnNsYXRlKDM4ODAsMzQ5MikiPjx1c2UgeGxpbms6aHJlZj0iI2ItMCIvPjwvZz4KPGcgdHJhbnNmb3JtPSJ0cmFuc2xhdGUoODczLDM1ODkpIj48dXNlIHhsaW5rOmhyZWY9IiNydC0wIi8+PC9nPgo8ZyB0cmFuc2Zvcm09InRyYW5zbGF0ZSg5NzAsMzU4OSkiPjx1c2UgeGxpbms6aHJlZj0iI3JlY3QtMCIvPjwvZz4KPGcgdHJhbnNmb3JtPSJ0cmFuc2xhdGUoMTA2NywzNTg5KSI+PHVzZSB4bGluazpocmVmPSIjcmVjdC0wIi8+PC9nPgo8ZyB0cmFuc2Zvcm09InRyYW5zbGF0ZSgxMTY0LDM1ODkpIj48dXNlIHhsaW5rOmhyZWY9IiNyZWN0LTAiLz48L2c+CjxnIHRyYW5zZm9ybT0idHJhbnNsYXRlKDEzNTgsMzU4OSkiPjx1c2UgeGxpbms6aHJlZj0iI2ItMCIvPjwvZz4KPGcgdHJhbnNmb3JtPSJ0cmFuc2xhdGUoMTQ1NSwzNTg5KSI+PHVzZSB4bGluazpocmVmPSIjbl9yYi0wIi8+PC9nPgo8ZyB0cmFuc2Zvcm09InRyYW5zbGF0ZSgxNTUyLDM1ODkpIj48dXNlIHhsaW5rOmhyZWY9IiNiLTAiLz48L2c+CjxnIHRyYW5zZm9ybT0idHJhbnNsYXRlKDE5NDAsMzU4OSkiPjx1c2UgeGxpbms6aHJlZj0iI3JlY3QtMCIvPjwvZz4KPGcgdHJhbnNmb3JtPSJ0cmFuc2xhdGUoMjEzNCwzNTg5KSI+PHVzZSB4bGluazpocmVmPSIjbl9yYi0wIi8+PC9nPgo8ZyB0cmFuc2Zvcm09InRyYW5zbGF0ZSgyMjMxLDM1ODkpIj48dXNlIHhsaW5rOmhyZWY9IiNyYi0wIi8+PC9nPgo8ZyB0cmFuc2Zvcm09InRyYW5zbGF0ZSgyMzI4LDM1ODkpIj48dXNlIHhsaW5rOmhyZWY9IiNsLTAiLz48L2c+CjxnIHRyYW5zZm9ybT0idHJhbnNsYXRlKDI0MjUsMzU4OSkiPjx1c2UgeGxpbms6aHJlZj0iI25fcmItMCIvPjwvZz4KPGcgdHJhbnNmb3JtPSJ0cmFuc2xhdGUoMjUyMiwzNTg5KSI+PHVzZSB4bGluazpocmVmPSIjcmVjdC0wIi8+PC9nPgo8ZyB0cmFuc2Zvcm09InRyYW5zbGF0ZSgyNjE5LDM1ODkpIj48dXNlIHhsaW5rOmhyZWY9IiNuX3JiLTAiLz48L2c+CjxnIHRyYW5zZm9ybT0idHJhbnNsYXRlKDI3MTYsMzU4OSkiPjx1c2UgeGxpbms6aHJlZj0iI3JiLTAiLz48L2c+CjxnIHRyYW5zZm9ybT0idHJhbnNsYXRlKDI4MTMsMzU4OSkiPjx1c2UgeGxpbms6aHJlZj0iI3JlY3QtMCIvPjwvZz4KPGcgdHJhbnNmb3JtPSJ0cmFuc2xhdGUoMjkxMCwzNTg5KSI+PHVzZSB4bGluazpocmVmPSIjcmVjdC0wIi8+PC9nPgo8ZyB0cmFuc2Zvcm09InRyYW5zbGF0ZSgzMDA3LDM1ODkpIj48dXNlIHhsaW5rOmhyZWY9IiNsdC0wIi8+PC9nPgo8ZyB0cmFuc2Zvcm09InRyYW5zbGF0ZSgzMzk1LDM1ODkpIj48dXNlIHhsaW5rOmhyZWY9IiNydC0wIi8+PC9nPgo8ZyB0cmFuc2Zvcm09InRyYW5zbGF0ZSgzNDkyLDM1ODkpIj48dXNlIHhsaW5rOmhyZWY9IiNyZWN0LTAiLz48L2c+CjxnIHRyYW5zZm9ybT0idHJhbnNsYXRlKDM1ODksMzU4OSkiPjx1c2UgeGxpbms6aHJlZj0iI2wtMCIvPjwvZz4KPGcgdHJhbnNmb3JtPSJ0cmFuc2xhdGUoMzc4MywzNTg5KSI+PHVzZSB4bGluazpocmVmPSIjbl9yYi0wIi8+PC9nPgo8ZyB0cmFuc2Zvcm09InRyYW5zbGF0ZSgzODgwLDM1ODkpIj48dXNlIHhsaW5rOmhyZWY9IiNyZWN0LTAiLz48L2c+CjxnIHRyYW5zZm9ybT0idHJhbnNsYXRlKDc3NiwzNjg2KSI+PHVzZSB4bGluazpocmVmPSIjZW1wdHktMCIvPjwvZz4KPGcgdHJhbnNmb3JtPSJ0cmFuc2xhdGUoMTA2NywzNjg2KSI+PHVzZSB4bGluazpocmVmPSIjcmVjdC0wIi8+PC9nPgo8ZyB0cmFuc2Zvcm09InRyYW5zbGF0ZSgxMTY0LDM2ODYpIj48dXNlIHhsaW5rOmhyZWY9IiNyZWN0LTAiLz48L2c+CjxnIHRyYW5zZm9ybT0idHJhbnNsYXRlKDEzNTgsMzY4NikiPjx1c2UgeGxpbms6aHJlZj0iI3JlY3QtMCIvPjwvZz4KPGcgdHJhbnNmb3JtPSJ0cmFuc2xhdGUoMTQ1NSwzNjg2KSI+PHVzZSB4bGluazpocmVmPSIjcmVjdC0wIi8+PC9nPgo8ZyB0cmFuc2Zvcm09InRyYW5zbGF0ZSgxNTUyLDM2ODYpIj48dXNlIHhsaW5rOmhyZWY9IiNsdC0wIi8+PC9nPgo8ZyB0cmFuc2Zvcm09InRyYW5zbGF0ZSgxNzQ2LDM2ODYpIj48dXNlIHhsaW5rOmhyZWY9IiNlbXB0eS0wIi8+PC9nPgo8ZyB0cmFuc2Zvcm09InRyYW5zbGF0ZSgxOTQwLDM2ODYpIj48dXNlIHhsaW5rOmhyZWY9IiNyZWN0LTAiLz48L2c+CjxnIHRyYW5zZm9ybT0idHJhbnNsYXRlKDIxMzQsMzY4NikiPjx1c2UgeGxpbms6aHJlZj0iI3ItMCIvPjwvZz4KPGcgdHJhbnNmb3JtPSJ0cmFuc2xhdGUoMjIzMSwzNjg2KSI+PHVzZSB4bGluazpocmVmPSIjcmVjdC0wIi8+PC9nPgo8ZyB0cmFuc2Zvcm09InRyYW5zbGF0ZSgyNDI1LDM2ODYpIj48dXNlIHhsaW5rOmhyZWY9IiNyLTAiLz48L2c+CjxnIHRyYW5zZm9ybT0idHJhbnNsYXRlKDI1MjIsMzY4NikiPjx1c2UgeGxpbms6aHJlZj0iI3JlY3QtMCIvPjwvZz4KPGcgdHJhbnNmb3JtPSJ0cmFuc2xhdGUoMjYxOSwzNjg2KSI+PHVzZSB4bGluazpocmVmPSIjcmVjdC0wIi8+PC9nPgo8ZyB0cmFuc2Zvcm09InRyYW5zbGF0ZSgyNzE2LDM2ODYpIj48dXNlIHhsaW5rOmhyZWY9IiNsdC0wIi8+PC9nPgo8ZyB0cmFuc2Zvcm09InRyYW5zbGF0ZSgzMjAxLDM2ODYpIj48dXNlIHhsaW5rOmhyZWY9IiNlbXB0eS0wIi8+PC9nPgo8ZyB0cmFuc2Zvcm09InRyYW5zbGF0ZSgzNDkyLDM2ODYpIj48dXNlIHhsaW5rOmhyZWY9IiN0LTAiLz48L2c+CjxnIHRyYW5zZm9ybT0idHJhbnNsYXRlKDM3ODMsMzY4NikiPjx1c2UgeGxpbms6aHJlZj0iI3ItMCIvPjwvZz4KPGcgdHJhbnNmb3JtPSJ0cmFuc2xhdGUoMzg4MCwzNjg2KSI+PHVzZSB4bGluazpocmVmPSIjbHQtMCIvPjwvZz4KPGcgdHJhbnNmb3JtPSJ0cmFuc2xhdGUoOTcwLDM3ODMpIj48dXNlIHhsaW5rOmhyZWY9IiNyLTAiLz48L2c+CjxnIHRyYW5zZm9ybT0idHJhbnNsYXRlKDEwNjcsMzc4MykiPjx1c2UgeGxpbms6aHJlZj0iI3JlY3QtMCIvPjwvZz4KPGcgdHJhbnNmb3JtPSJ0cmFuc2xhdGUoMTE2NCwzNzgzKSI+PHVzZSB4bGluazpocmVmPSIjcmVjdC0wIi8+PC9nPgo8ZyB0cmFuc2Zvcm09InRyYW5zbGF0ZSgxMjYxLDM3ODMpIj48dXNlIHhsaW5rOmhyZWY9IiNuX3JiLTAiLz48L2c+CjxnIHRyYW5zZm9ybT0idHJhbnNsYXRlKDEzNTgsMzc4MykiPjx1c2UgeGxpbms6aHJlZj0iI3JlY3QtMCIvPjwvZz4KPGcgdHJhbnNmb3JtPSJ0cmFuc2xhdGUoMTY0OSwzNzgzKSI+PHVzZSB4bGluazpocmVmPSIjYi0wIi8+PC9nPgo8ZyB0cmFuc2Zvcm09InRyYW5zbGF0ZSgxOTQwLDM3ODMpIj48dXNlIHhsaW5rOmhyZWY9IiNydC0wIi8+PC9nPgo8ZyB0cmFuc2Zvcm09InRyYW5zbGF0ZSgyMDM3LDM3ODMpIj48dXNlIHhsaW5rOmhyZWY9IiNsLTAiLz48L2c+CjxnIHRyYW5zZm9ybT0idHJhbnNsYXRlKDIyMzEsMzc4MykiPjx1c2UgeGxpbms6aHJlZj0iI3JlY3QtMCIvPjwvZz4KPGcgdHJhbnNmb3JtPSJ0cmFuc2xhdGUoMjYxOSwzNzgzKSI+PHVzZSB4bGluazpocmVmPSIjcmVjdC0wIi8+PC9nPgo8ZyB0cmFuc2Zvcm09InRyYW5zbGF0ZSgyOTEwLDM3ODMpIj48dXNlIHhsaW5rOmhyZWY9IiNlbXB0eS0wIi8+PC9nPgo8ZyB0cmFuc2Zvcm09InRyYW5zbGF0ZSgzMTA0LDM3ODMpIj48dXNlIHhsaW5rOmhyZWY9IiNiLTAiLz48L2c+CjxnIHRyYW5zZm9ybT0idHJhbnNsYXRlKDExNjQsMzg4MCkiPjx1c2UgeGxpbms6aHJlZj0iI3J0LTAiLz48L2c+CjxnIHRyYW5zZm9ybT0idHJhbnNsYXRlKDEyNjEsMzg4MCkiPjx1c2UgeGxpbms6aHJlZj0iI3JlY3QtMCIvPjwvZz4KPGcgdHJhbnNmb3JtPSJ0cmFuc2xhdGUoMTM1OCwzODgwKSI+PHVzZSB4bGluazpocmVmPSIjbHQtMCIvPjwvZz4KPGcgdHJhbnNmb3JtPSJ0cmFuc2xhdGUoMTY0OSwzODgwKSI+PHVzZSB4bGluazpocmVmPSIjdC0wIi8+PC9nPgo8ZyB0cmFuc2Zvcm09InRyYW5zbGF0ZSgyMTM0LDM4ODApIj48dXNlIHhsaW5rOmhyZWY9IiNyLTAiLz48L2c+CjxnIHRyYW5zZm9ybT0idHJhbnNsYXRlKDIyMzEsMzg4MCkiPjx1c2UgeGxpbms6aHJlZj0iI3JlY3QtMCIvPjwvZz4KPGcgdHJhbnNmb3JtPSJ0cmFuc2xhdGUoMjMyOCwzODgwKSI+PHVzZSB4bGluazpocmVmPSIjcmVjdC0wIi8+PC9nPgo8ZyB0cmFuc2Zvcm09InRyYW5zbGF0ZSgyNDI1LDM4ODApIj48dXNlIHhsaW5rOmhyZWY9IiNsLTAiLz48L2c+CjxnIHRyYW5zZm9ybT0idHJhbnNsYXRlKDI2MTksMzg4MCkiPjx1c2UgeGxpbms6aHJlZj0iI3QtMCIvPjwvZz4KPGcgdHJhbnNmb3JtPSJ0cmFuc2xhdGUoMzEwNCwzODgwKSI+PHVzZSB4bGluazpocmVmPSIjdC0wIi8+PC9nPgo8ZyB0cmFuc2Zvcm09InRyYW5zbGF0ZSgzNDkyLDM4ODApIj48dXNlIHhsaW5rOmhyZWY9IiNyLTAiLz48L2c+CjxnIHRyYW5zZm9ybT0idHJhbnNsYXRlKDM1ODksMzg4MCkiPjx1c2UgeGxpbms6aHJlZj0iI3JlY3QtMCIvPjwvZz4KPGcgdHJhbnNmb3JtPSJ0cmFuc2xhdGUoMzY4NiwzODgwKSI+PHVzZSB4bGluazpocmVmPSIjbC0wIi8+PC9nPgo8ZyB0cmFuc2Zvcm09InRyYW5zbGF0ZSgzODgwLDM4ODApIj48dXNlIHhsaW5rOmhyZWY9IiNlbXB0eS0wIi8+PC9nPgo8dXNlIGZpbGwtcnVsZT0iZXZlbm9kZCIgdHJhbnNmb3JtPSJ0cmFuc2xhdGUoMCwwKSIgeGxpbms6aHJlZj0iI3BvaW50LTAiLz4KPHVzZSBmaWxsLXJ1bGU9ImV2ZW5vZGQiIHRyYW5zZm9ybT0idHJhbnNsYXRlKDMyNjQsMCkiIHhsaW5rOmhyZWY9IiNwb2ludC0wIi8+Cjx1c2UgZmlsbC1ydWxlPSJldmVub2RkIiB0cmFuc2Zvcm09InRyYW5zbGF0ZSgwLDMyNjQpIiB4bGluazpocmVmPSIjcG9pbnQtMCIvPgogICAgPC9nPgogIDwvc3ZnP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data:image/svg+xml;base64,CiAgPHN2ZwogICAgdmVyc2lvbj0iMS4xIgogICAgdmlld0JveD0iMCAwIDQwNTkgNDA1OSIKICAgIHdpZHRoPSIyNTZweCIKICAgIGhlaWdodD0iMjU2cHgiCiAgICAKICAgIHhtbDpzcGFjZT0icHJlc2VydmUiIHhtbG5zPSJodHRwOi8vd3d3LnczLm9yZy8yMDAwL3N2ZyIgeG1sbnM6eGxpbms9Imh0dHA6Ly93d3cudzMub3JnLzE5OTkveGxpbmsiCiAgPgogICAgPGRlZnM+CiAgICAgIDxyZWN0IGlkPSJyZWN0LTAiIHdpZHRoPSIxMDAiIGhlaWdodD0iMTAwIiBmaWxsPSIjMDAwMDAwIi8+CiAgICAgIDxwYXRoCiAgICAgICAgaWQ9ImVtcHR5LTAiCiAgICAgICAgZD0iTTAsMjguNnY0Mi45QzAsODcuMywxMi44LDEwMCwyOC42LDEwMGg0Mi45YzE1LjksMCwyOC42LTEyLjgsMjguNi0yOC42VjI4LjZDMTAwLDEyLjcsODcuMiwwLDcxLjQsMEgyOC42IEMxMi44LDAsMCwxMi44LDAsMjguNnoiCiAgICAgICAgZmlsbD0iIzAwMDAwMCIKICAgICAgLz4KICAgICAgPHBhdGggaWQ9ImItMCIgZD0iTTAsMCBMNjYsMCBDODQuNzc3NjgxNSwtMy40NDk0MDQxM2UtMTUgMTAwLDE1LjIyMjMxODUgMTAwLDM0IEwxMDAsNjYgQzEwMCw4NC43Nzc2ODE1IDg0Ljc3NzY4MTUsMTAwIDY2LDEwMCBMMCwxMDAgTDAsMCBaIiB0cmFuc2Zvcm09InJvdGF0ZSgtOTAgNTAgNTApIiBmaWxsPSIjMDAwMDAwIi8+CiAgICAgIDxwYXRoIGlkPSJyLTAiIGQ9Ik0wLDAgTDY2LDAgQzg0Ljc3NzY4MTUsLTMuNDQ5NDA0MTNlLTE1IDEwMCwxNS4yMjIzMTg1IDEwMCwzNCBMMTAwLDY2IEMxMDAsODQuNzc3NjgxNSA4NC43Nzc2ODE1LDEwMCA2NiwxMDAgTDAsMTAwIEwwLDAgWiIgdHJhbnNmb3JtPSJyb3RhdGUoLTE4MCA1MCA1MCkiIGZpbGw9IiMwMDAwMDAiLz4KICAgICAgPHBhdGggaWQ9ImwtMCIgZD0iTTAsMCBMNjYsMCBDODQuNzc3NjgxNSwtMy40NDk0MDQxM2UtMTUgMTAwLDE1LjIyMjMxODUgMTAwLDM0IEwxMDAsNjYgQzEwMCw4NC43Nzc2ODE1IDg0Ljc3NzY4MTUsMTAwIDY2LDEwMCBMMCwxMDAgTDAsMCBaIiBmaWxsPSIjMDAwMDAwIi8+CiAgICAgIDxwYXRoIGlkPSJ0LTAiIGQ9Ik0wLDAgTDY2LDAgQzg0Ljc3NzY4MTUsLTMuNDQ5NDA0MTNlLTE1IDEwMCwxNS4yMjIzMTg1IDEwMCwzNCBMMTAwLDY2IEMxMDAsODQuNzc3NjgxNSA4NC43Nzc2ODE1LDEwMCA2NiwxMDAgTDAsMTAwIEwwLDAgWiIgdHJhbnNmb3JtPSJyb3RhdGUoOTAgNTAgNTApIiBmaWxsPSIjMDAwMDAwIi8+CiAgICAgIDxwYXRoIGlkPSJsLTAiIGQ9Ik0wLDAgTDEwMCwwIEwxMDAsNjYgQzEwMCw4NC43Nzc2ODE1IDg0Ljc3NzY4MTUsMTAwIDY2LDEwMCBMMCwxMDAgTDAsMCBaIiB0cmFuc2Zvcm09InJvdGF0ZSgtOTAgNTAgNTApIiBmaWxsPSIjMDAwMDAwIi8+CiAgICAgIDxwYXRoIGlkPSJsdC0wIiBkPSJNMCwwIEwxMDAsMCBMMTAwLDY2IEMxMDAsODQuNzc3NjgxNSA4NC43Nzc2ODE1LDEwMCA2NiwxMDAgTDAsMTAwIEwwLDAgWiIgZmlsbD0iIzAwMDAwMCIvPgogICAgICA8cGF0aCBpZD0ibGItMCIgZD0iTTAsMCBMMTAwLDAgTDEwMCw2NiBDMTAwLDg0Ljc3NzY4MTUgODQuNzc3NjgxNSwxMDAgNjYsMTAwIEwwLDEwMCBMMCwwIFoiIHRyYW5zZm9ybT0icm90YXRlKC05MCA1MCA1MCkiIGZpbGw9IiMwMDAwMDAiLz4KICAgICAgPHBhdGggaWQ9InJiLTAiIGQ9Ik0wLDAgTDEwMCwwIEwxMDAsNjYgQzEwMCw4NC43Nzc2ODE1IDg0Ljc3NzY4MTUsMTAwIDY2LDEwMCBMMCwxMDAgTDAsMCBaIiB0cmFuc2Zvcm09InJvdGF0ZSgtMTgwIDUwIDUwKSIgZmlsbD0iIzAwMDAwMCIvPgogICAgICA8cGF0aCBpZD0icnQtMCIgZD0iTTAsMCBMMTAwLDAgTDEwMCw2NiBDMTAwLDg0Ljc3NzY4MTUgODQuNzc3NjgxNSwxMDAgNjYsMTAwIEwwLDEwMCBMMCwwIFoiIHRyYW5zZm9ybT0icm90YXRlKDkwIDUwIDUwKSIgZmlsbD0iIzAwMDAwMCIvPgogICAgICA8cGF0aAogICAgICAgIGlkPSJuX2x0LTAiCiAgICAgICAgZD0iTTMwLjUsMlYwSDB2MzAuNWgyQzIsMTQuNywxNC44LDIsMzAuNSwyeiIKICAgICAgICBmaWxsPSIjMDAwMDAwIgogICAgICAvPgogICAgICA8cGF0aAogICAgICAgIGlkPSJuX2xiLTAiCiAgICAgICAgZD0iTTIsNjkuNUgwVjEwMGgzMC41di0yQzE0LjcsOTgsMiw4NS4yLDIsNjkuNXoiCiAgICAgICAgZmlsbD0iIzAwMDAwMCIKICAgICAgLz4KICAgICAgPHBhdGgKICAgICAgICBpZD0ibl9ydC0wIgogICAgICAgIGQ9Ik05OCwzMC41aDJWMEg2OS41djJDODUuMywyLDk4LDE0LjgsOTgsMzAuNXoiCiAgICAgICAgZmlsbD0iIzAwMDAwMCIKICAgICAgLz4KICAgICAgPHBhdGggaWQ9Im5fcmItMCIKICAgICAgICBkPSJNNjkuNSw5OHYySDEwMFY2OS41aC0yQzk4LDg1LjMsODUuMiw5OCw2OS41LDk4eiIKICAgICAgICBmaWxsPSIjMDAwMDAwIgogICAgICAvPgogICAgICA8cGF0aAogICAgICAgIGlkPSJwb2ludC0wIgogICAgICAgIGZpbGw9IiMwMDAwMDAiCiAgICAgICAgZD0iTTYwMC4wMDE3ODYsNDU3LjMyOTMzMyBMNjAwLjAwMTc4NiwyNDIuNjU4MTY3IEM2MDAuMDAxNzg2LDE0Ny4zNzIzNjggNTg3LjAzOTUxNywxMjQuMTIyNzg0IDU4MS40NjQ2MTcsMTE4LjUzNTM4MyBDNTc1Ljg3NzIxNiwxMTIuOTYwNDgzIDU1Mi42Mjc2MzIsOTkuOTk4MjE0MyA0NTcuMzI5MzMzLDk5Ljk5ODIxNDMgTDI0Mi42NzA2NjcsOTkuOTk4MjE0MyBDMTQ3LjM3MjM2OCw5OS45OTgyMTQzIDEyNC4xMjI3ODQsMTEyLjk2MDQ4MyAxMTguNTQ3ODgzLDExOC41MzUzODMgQzExMi45NzI5ODMsMTI0LjEyMjc4NCA5OS45OTgyMTQzLDE0Ny4zNzIzNjggOTkuOTk4MjE0MywyNDIuNjU4MTY3IEw5OS45OTgyMTQzLDQ1Ny4zMjkzMzMgQzk5Ljk5ODIxNDMsNTUyLjYyNzYzMiAxMTIuOTcyOTgzLDU3NS44NzcyMTYgMTE4LjU0Nzg4Myw1ODEuNDY0NjE3IEMxMjQuMTIyNzg0LDU4Ny4wMjcwMTcgMTQ3LjM3MjM2OCw2MDAuMDAxNzg2IDI0Mi42NzA2NjcsNjAwLjAwMTc4NiBMNDU3LjMyOTMzMyw2MDAuMDAxNzg2IEM1NTIuNjI3NjMyLDYwMC4wMDE3ODYgNTc1Ljg3NzIxNiw1ODcuMDI3MDE3IDU4MS40NjQ2MTcsNTgxLjQ2NDYxNyBDNTg3LjAzOTUxNyw1NzUuODc3MjE2IDYwMC4wMDE3ODYsNTUyLjYyNzYzMiA2MDAuMDAxNzg2LDQ1Ny4zMjkzMzMgWiBNNDU3LjMyOTMzMywwIEM2NTMuMzM4MzMzLDAgNzAwLDQ2LjY2MTY2NjggNzAwLDI0Mi42NTgxNjcgQzcwMCw0MzguNjY3MTY3IDcwMCwyNjEuMzMyODMzIDcwMCw0NTcuMzI5MzMzIEM3MDAsNjUzLjMzODMzMyA2NTMuMzM4MzMzLDcwMCA0NTcuMzI5MzMzLDcwMCBDMjYxLjMzMjgzMyw3MDAgNDM4LjY2NzE2Nyw3MDAgMjQyLjY3MDY2Nyw3MDAgQzQ2LjY2MTY2NjgsNzAwIDAsNjUzLjMzODMzMyAwLDQ1Ny4zMjkzMzMgQzAsMjYxLjMzMjgzMyAwLDM1Mi4xMTg3MTIgMCwyNDIuNjU4MTY3IEMwLDQ2LjY2MTY2NjggNDYuNjYxNjY2OCwwIDI0Mi42NzA2NjcsMCBDNDM4LjY2NzE2NywwIDI2MS4zMzI4MzMsMCA0NTcuMzI5MzMzLDAgWiBNMzk1Ljk5NjY2NywyMDAgQzQ4MC4wMDQxNjYsMjAwIDUwMCwyMjAuMDA4MzMyIDUwMCwzMDMuOTkwODM1IEM1MDAsMzg3Ljk5ODMzNCA1MDAsMzEyLjAwMTY2NiA1MDAsMzk1Ljk5NjY2NyBDNTAwLDQ3OS45OTE2NjggNDgwLjAwNDE2Niw1MDAgMzk1Ljk5NjY2Nyw1MDAgQzMxMi4wMDE2NjYsNTAwIDM4Ny45OTgzMzQsNTAwIDMwNC4wMDMzMzMsNTAwIEMyMjAuMDA4MzMyLDUwMCAyMDAsNDc5Ljk5MTY2OCAyMDAsMzk1Ljk5NjY2NyBDMjAwLDMxMi4wMDE2NjYgMjAwLDM1MC45MDYwNjEgMjAwLDMwMy45OTA4MzUgQzIwMCwyMjAuMDA4MzMyIDIyMC4wMDgzMzIsMjAwIDMwNC4wMDMzMzMsMjAwIEMzODcuOTk4MzM0LDIwMCAzMTIuMDAxNjY2LDIwMCAzOTUuOTk2NjY3LDIwMCBaIgogICAgICAvPgogICAgICA8ZyBpZD0idmtfbG9nby0wIj4KICAgICAgICA8cGF0aAogICAgICAgICAgZmlsbD0iIzA3ZiIKICAgICAgICAgIGQ9Ik04My4zMzM0IDM2My4zMzNDODMuMzMzNCAyMzEuMzQgODMuMzMzNCAxNjUuMzQzIDEyNC4zMzggMTI0LjMzOEMxNjUuMzQzIDgzLjMzMzMgMjMxLjM0ICAgICAgICAgICAgICA4My4zMzMzIDM2My4zMzMgODMuMzMzM0gzODYuNjY3QzUxOC42NiA4My4zMzMzIDU4NC42NTcgODMuMzMzMyA2MjUuNjYyIDEyNC4zMzhDNjY2LjY2NyAxNjUuMzQzICAgICAgICAgICAgICA2NjYuNjY3IDIzMS4zNCA2NjYuNjY3IDM2My4zMzNWMzg2LjY2N0M2NjYuNjY3IDUxOC42NiA2NjYuNjY3IDU4NC42NTcgNjI1LjY2MiA2MjUuNjYyQzU4NC42NTcgICAgICAgICAgICAgIDY2Ni42NjcgNTE4LjY2IDY2Ni42NjcgMzg2LjY2NyA2NjYuNjY3SDM2My4zMzNDMjMxLjM0IDY2Ni42NjcgMTY1LjM0MyA2NjYuNjY3IDEyNC4zMzggNjI1LjY2MkM4My4zMzM0ICAgICAgICAgICAgICA1ODQuNjU3IDgzLjMzMzQgNTE4LjY2IDgzLjMzMzQgMzg2LjY2N1YzNjMuMzMzWiIKICAgICAgICAvPgogICAgICAgIDxwYXRoCiAgICAgICAgICBmaWxsPSIjRkZGIgogICAgICAgICAgZD0iTTM5NC45MDcgNTA4LjY4MUMyNjMuMjkzIDUwOC42ODEgMTgzLjQ0MiA0MTcuMzY1IDE4MC4zMTMgMjY1LjYyNUgyNDYuOTcyQzI0OS4wNSAzNzcuMDkgICAgICAgICAgICAgIDI5OS43NjMgNDI0LjMyMyAzMzguNjM4IDQzNC4wMzZWMjY1LjYyNUg0MDIuNTE5VjM2MS44MkM0NDAuMDE2IDM1Ny42NjQgNDc5LjI2NCAzMTMuOTA5ICAgICAgICAgICAgICA0OTIuNDU2IDI2NS42MjVINTU1LjMzM0M1NDUuMjcgMzI1IDUwMi41NDMgMzY4Ljc1NCA0NzIuMzUzIDM4Ni44MDNDNTAyLjU2NiA0MDEuMzk1IDU1MS4xNzcgICAgICAgICAgICAgIDQzOS41OTMgNTY5LjkyNiA1MDguNjgxSDUwMC44MTVDNDg2LjIyMiA0NjIuNDk4IDQ1MC40NzYgNDI2LjcyOCA0MDIuNTQyIDQyMS44NzJWNTA4LjY4MUgzOTQuOTA3WiIKICAgICAgICAvPgogICAgICA8L2c+CiAgICAgIDxjbGlwUGF0aCBpZD0ibG9nby1tYXNrLTAiPgogICAgICAgIDxyZWN0IHg9IjAiIHk9IjAiIHdpZHRoPSI3NTAiIGhlaWdodD0iNzUwIiAvPgogICAgICA8L2NsaXBQYXRoPgogICAgPC9kZWZzPgoKICAgIAogICAgICA8cmVjdAogICAgICAgIHg9IjAiCiAgICAgICAgd2lkdGg9IjQwNTkiCiAgICAgICAgaGVpZ2h0PSI0MDU5IgogICAgICAgIHJ4PSI1NzEiCiAgICAgICAgZmlsbD0iI2ZmZmZmZiIKICAgICAgLz4KCiAgICA8ZyB0cmFuc2Zvcm09InRyYW5zbGF0ZSgzMzIuOTY0ODQzNzUsIDMzMi45NjQ4NDM3NSkgc2NhbGUoMC44NDM3NSkiPgogICAgICA8ZyB0cmFuc2Zvcm09InRyYW5zbGF0ZSg4NzMsMCkiPjx1c2UgeGxpbms6aHJlZj0iI3ItMCIvPjwvZz4KPGcgdHJhbnNmb3JtPSJ0cmFuc2xhdGUoOTcwLDApIj48dXNlIHhsaW5rOmhyZWY9IiNsYi0wIi8+PC9nPgo8ZyB0cmFuc2Zvcm09InRyYW5zbGF0ZSgxMDY3LDApIj48dXNlIHhsaW5rOmhyZWY9IiNuX3JiLTAiLz48L2c+CjxnIHRyYW5zZm9ybT0idHJhbnNsYXRlKDExNjQsMCkiPjx1c2UgeGxpbms6aHJlZj0iI2ItMCIvPjwvZz4KPGcgdHJhbnNmb3JtPSJ0cmFuc2xhdGUoMTM1OCwwKSI+PHVzZSB4bGluazpocmVmPSIjYi0wIi8+PC9nPgo8ZyB0cmFuc2Zvcm09InRyYW5zbGF0ZSgxNTUyLDApIj48dXNlIHhsaW5rOmhyZWY9IiNiLTAiLz48L2c+CjxnIHRyYW5zZm9ybT0idHJhbnNsYXRlKDIxMzQsMCkiPjx1c2UgeGxpbms6aHJlZj0iI3ItMCIvPjwvZz4KPGcgdHJhbnNmb3JtPSJ0cmFuc2xhdGUoMjIzMSwwKSI+PHVzZSB4bGluazpocmVmPSIjcmVjdC0wIi8+PC9nPgo8ZyB0cmFuc2Zvcm09InRyYW5zbGF0ZSgyMzI4LDApIj48dXNlIHhsaW5rOmhyZWY9IiNsYi0wIi8+PC9nPgo8ZyB0cmFuc2Zvcm09InRyYW5zbGF0ZSgyNDI1LDApIj48dXNlIHhsaW5rOmhyZWY9IiNuX3JiLTAiLz48L2c+CjxnIHRyYW5zZm9ybT0idHJhbnNsYXRlKDI1MjIsMCkiPjx1c2UgeGxpbms6aHJlZj0iI2ItMCIvPjwvZz4KPGcgdHJhbnNmb3JtPSJ0cmFuc2xhdGUoMjgxMywwKSI+PHVzZSB4bGluazpocmVmPSIjZW1wdHktMCIvPjwvZz4KPGcgdHJhbnNmb3JtPSJ0cmFuc2xhdGUoMzAwNywwKSI+PHVzZSB4bGluazpocmVmPSIjZW1wdHktMCIvPjwvZz4KPGcgdHJhbnNmb3JtPSJ0cmFuc2xhdGUoNzc2LDk3KSI+PHVzZSB4bGluazpocmVmPSIjYi0wIi8+PC9nPgo8ZyB0cmFuc2Zvcm09InRyYW5zbGF0ZSg5NzAsOTcpIj48dXNlIHhsaW5rOmhyZWY9IiNydC0wIi8+PC9nPgo8ZyB0cmFuc2Zvcm09InRyYW5zbGF0ZSgxMDY3LDk3KSI+PHVzZSB4bGluazpocmVmPSIjcmVjdC0wIi8+PC9nPgo8ZyB0cmFuc2Zvcm09InRyYW5zbGF0ZSgxMTY0LDk3KSI+PHVzZSB4bGluazpocmVmPSIjcmVjdC0wIi8+PC9nPgo8ZyB0cmFuc2Zvcm09InRyYW5zbGF0ZSgxMzU4LDk3KSI+PHVzZSB4bGluazpocmVmPSIjdC0wIi8+PC9nPgo8ZyB0cmFuc2Zvcm09InRyYW5zbGF0ZSgxNTUyLDk3KSI+PHVzZSB4bGluazpocmVmPSIjcmVjdC0wIi8+PC9nPgo8ZyB0cmFuc2Zvcm09InRyYW5zbGF0ZSgxNzQ2LDk3KSI+PHVzZSB4bGluazpocmVmPSIjci0wIi8+PC9nPgo8ZyB0cmFuc2Zvcm09InRyYW5zbGF0ZSgxODQzLDk3KSI+PHVzZSB4bGluazpocmVmPSIjbC0wIi8+PC9nPgo8ZyB0cmFuc2Zvcm09InRyYW5zbGF0ZSgxOTQwLDk3KSI+PHVzZSB4bGluazpocmVmPSIjbl9yYi0wIi8+PC9nPgo8ZyB0cmFuc2Zvcm09InRyYW5zbGF0ZSgyMDM3LDk3KSI+PHVzZSB4bGluazpocmVmPSIjYi0wIi8+PC9nPgo8ZyB0cmFuc2Zvcm09InRyYW5zbGF0ZSgyMzI4LDk3KSI+PHVzZSB4bGluazpocmVmPSIjcmVjdC0wIi8+PC9nPgo8ZyB0cmFuc2Zvcm09InRyYW5zbGF0ZSgyNDI1LDk3KSI+PHVzZSB4bGluazpocmVmPSIjcmVjdC0wIi8+PC9nPgo8ZyB0cmFuc2Zvcm09InRyYW5zbGF0ZSgyNTIyLDk3KSI+PHVzZSB4bGluazpocmVmPSIjcmVjdC0wIi8+PC9nPgo8ZyB0cmFuc2Zvcm09InRyYW5zbGF0ZSgzMTA0LDk3KSI+PHVzZSB4bGluazpocmVmPSIjYi0wIi8+PC9nPgo8ZyB0cmFuc2Zvcm09InRyYW5zbGF0ZSg3NzYsMTk0KSI+PHVzZSB4bGluazpocmVmPSIjcmVjdC0wIi8+PC9nPgo8ZyB0cmFuc2Zvcm09InRyYW5zbGF0ZSg4NzMsMTk0KSI+PHVzZSB4bGluazpocmVmPSIjbC0wIi8+PC9nPgo8ZyB0cmFuc2Zvcm09InRyYW5zbGF0ZSgxMDY3LDE5NCkiPjx1c2UgeGxpbms6aHJlZj0iI3JlY3QtMCIvPjwvZz4KPGcgdHJhbnNmb3JtPSJ0cmFuc2xhdGUoMTE2NCwxOTQpIj48dXNlIHhsaW5rOmhyZWY9IiNsdC0wIi8+PC9nPgo8ZyB0cmFuc2Zvcm09InRyYW5zbGF0ZSgxNTUyLDE5NCkiPjx1c2UgeGxpbms6aHJlZj0iI3QtMCIvPjwvZz4KPGcgdHJhbnNmb3JtPSJ0cmFuc2xhdGUoMTk0MCwxOTQpIj48dXNlIHhsaW5rOmhyZWY9IiNyLTAiLz48L2c+CjxnIHRyYW5zZm9ybT0idHJhbnNsYXRlKDIwMzcsMTk0KSI+PHVzZSB4bGluazpocmVmPSIjcmVjdC0wIi8+PC9nPgo8ZyB0cmFuc2Zvcm09InRyYW5zbGF0ZSgyMTM0LDE5NCkiPjx1c2UgeGxpbms6aHJlZj0iI3JlY3QtMCIvPjwvZz4KPGcgdHJhbnNmb3JtPSJ0cmFuc2xhdGUoMjIzMSwxOTQpIj48dXNlIHhsaW5rOmhyZWY9IiNyZWN0LTAiLz48L2c+CjxnIHRyYW5zZm9ybT0idHJhbnNsYXRlKDIzMjgsMTk0KSI+PHVzZSB4bGluazpocmVmPSIjcmVjdC0wIi8+PC9nPgo8ZyB0cmFuc2Zvcm09InRyYW5zbGF0ZSgyNTIyLDE5NCkiPjx1c2UgeGxpbms6aHJlZj0iI3JlY3QtMCIvPjwvZz4KPGcgdHJhbnNmb3JtPSJ0cmFuc2xhdGUoMjYxOSwxOTQpIj48dXNlIHhsaW5rOmhyZWY9IiNsLTAiLz48L2c+CjxnIHRyYW5zZm9ybT0idHJhbnNsYXRlKDI4MTMsMTk0KSI+PHVzZSB4bGluazpocmVmPSIjZW1wdHktMCIvPjwvZz4KPGcgdHJhbnNmb3JtPSJ0cmFuc2xhdGUoMzEwNCwxOTQpIj48dXNlIHhsaW5rOmhyZWY9IiN0LTAiLz48L2c+CjxnIHRyYW5zZm9ybT0idHJhbnNsYXRlKDc3NiwyOTEpIj48dXNlIHhsaW5rOmhyZWY9IiNyZWN0LTAiLz48L2c+CjxnIHRyYW5zZm9ybT0idHJhbnNsYXRlKDg3MywyOTEpIj48dXNlIHhsaW5rOmhyZWY9IiNuX3JiLTAiLz48L2c+CjxnIHRyYW5zZm9ybT0idHJhbnNsYXRlKDk3MCwyOTEpIj48dXNlIHhsaW5rOmhyZWY9IiNyYi0wIi8+PC9nPgo8ZyB0cmFuc2Zvcm09InRyYW5zbGF0ZSgxMDY3LDI5MSkiPjx1c2UgeGxpbms6aHJlZj0iI3JlY3QtMCIvPjwvZz4KPGcgdHJhbnNmb3JtPSJ0cmFuc2xhdGUoMTg0MywyOTEpIj48dXNlIHhsaW5rOmhyZWY9IiNiLTAiLz48L2c+CjxnIHRyYW5zZm9ybT0idHJhbnNsYXRlKDIzMjgsMjkxKSI+PHVzZSB4bGluazpocmVmPSIjcmVjdC0wIi8+PC9nPgo8ZyB0cmFuc2Zvcm09InRyYW5zbGF0ZSgyNDI1LDI5MSkiPjx1c2UgeGxpbms6aHJlZj0iI25fcmItMCIvPjwvZz4KPGcgdHJhbnNmb3JtPSJ0cmFuc2xhdGUoMjUyMiwyOTEpIj48dXNlIHhsaW5rOmhyZWY9IiNyZWN0LTAiLz48L2c+CjxnIHRyYW5zZm9ybT0idHJhbnNsYXRlKDI3MTYsMjkxKSI+PHVzZSB4bGluazpocmVmPSIjZW1wdHktMCIvPjwvZz4KPGcgdHJhbnNmb3JtPSJ0cmFuc2xhdGUoMzAwNywyOTEpIj48dXNlIHhsaW5rOmhyZWY9IiNlbXB0eS0wIi8+PC9nPgo8ZyB0cmFuc2Zvcm09InRyYW5zbGF0ZSg3NzYsMzg4KSI+PHVzZSB4bGluazpocmVmPSIjcmVjdC0wIi8+PC9nPgo8ZyB0cmFuc2Zvcm09InRyYW5zbGF0ZSg4NzMsMzg4KSI+PHVzZSB4bGluazpocmVmPSIjcmVjdC0wIi8+PC9nPgo8ZyB0cmFuc2Zvcm09InRyYW5zbGF0ZSg5NzAsMzg4KSI+PHVzZSB4bGluazpocmVmPSIjcmVjdC0wIi8+PC9nPgo8ZyB0cmFuc2Zvcm09InRyYW5zbGF0ZSgxMDY3LDM4OCkiPjx1c2UgeGxpbms6aHJlZj0iI2x0LTAiLz48L2c+CjxnIHRyYW5zZm9ybT0idHJhbnNsYXRlKDE0NTUsMzg4KSI+PHVzZSB4bGluazpocmVmPSIjYi0wIi8+PC9nPgo8ZyB0cmFuc2Zvcm09InRyYW5zbGF0ZSgxNTUyLDM4OCkiPjx1c2UgeGxpbms6aHJlZj0iI25fcmItMCIvPjwvZz4KPGcgdHJhbnNmb3JtPSJ0cmFuc2xhdGUoMTY0OSwzODgpIj48dXNlIHhsaW5rOmhyZWY9IiNiLTAiLz48L2c+CjxnIHRyYW5zZm9ybT0idHJhbnNsYXRlKDE4NDMsMzg4KSI+PHVzZSB4bGluazpocmVmPSIjcmVjdC0wIi8+PC9nPgo8ZyB0cmFuc2Zvcm09InRyYW5zbGF0ZSgyMjMxLDM4OCkiPjx1c2UgeGxpbms6aHJlZj0iI3JiLTAiLz48L2c+CjxnIHRyYW5zZm9ybT0idHJhbnNsYXRlKDIzMjgsMzg4KSI+PHVzZSB4bGluazpocmVmPSIjcmVjdC0wIi8+PC9nPgo8ZyB0cmFuc2Zvcm09InRyYW5zbGF0ZSgyNDI1LDM4OCkiPjx1c2UgeGxpbms6aHJlZj0iI3JlY3QtMCIvPjwvZz4KPGcgdHJhbnNmb3JtPSJ0cmFuc2xhdGUoMjUyMiwzODgpIj48dXNlIHhsaW5rOmhyZWY9IiNyZWN0LTAiLz48L2c+CjxnIHRyYW5zZm9ybT0idHJhbnNsYXRlKDI2MTksMzg4KSI+PHVzZSB4bGluazpocmVmPSIjbC0wIi8+PC9nPgo8ZyB0cmFuc2Zvcm09InRyYW5zbGF0ZSgyODEzLDM4OCkiPjx1c2UgeGxpbms6aHJlZj0iI2VtcHR5LTAiLz48L2c+CjxnIHRyYW5zZm9ybT0idHJhbnNsYXRlKDMxMDQsMzg4KSI+PHVzZSB4bGluazpocmVmPSIjYi0wIi8+PC9nPgo8ZyB0cmFuc2Zvcm09InRyYW5zbGF0ZSg3NzYsNDg1KSI+PHVzZSB4bGluazpocmVmPSIjcmVjdC0wIi8+PC9nPgo8ZyB0cmFuc2Zvcm09InRyYW5zbGF0ZSg4NzMsNDg1KSI+PHVzZSB4bGluazpocmVmPSIjcmVjdC0wIi8+PC9nPgo8ZyB0cmFuc2Zvcm09InRyYW5zbGF0ZSg5NzAsNDg1KSI+PHVzZSB4bGluazpocmVmPSIjcmVjdC0wIi8+PC9nPgo8ZyB0cmFuc2Zvcm09InRyYW5zbGF0ZSgxNDU1LDQ4NSkiPjx1c2UgeGxpbms6aHJlZj0iI3J0LTAiLz48L2c+CjxnIHRyYW5zZm9ybT0idHJhbnNsYXRlKDE1NTIsNDg1KSI+PHVzZSB4bGluazpocmVmPSIjcmVjdC0wIi8+PC9nPgo8ZyB0cmFuc2Zvcm09InRyYW5zbGF0ZSgxNjQ5LDQ4NSkiPjx1c2UgeGxpbms6aHJlZj0iI2x0LTAiLz48L2c+CjxnIHRyYW5zZm9ybT0idHJhbnNsYXRlKDE4NDMsNDg1KSI+PHVzZSB4bGluazpocmVmPSIjdC0wIi8+PC9nPgo8ZyB0cmFuc2Zvcm09InRyYW5zbGF0ZSgyMDM3LDQ4NSkiPjx1c2UgeGxpbms6aHJlZj0iI2VtcHR5LTAiLz48L2c+CjxnIHRyYW5zZm9ybT0idHJhbnNsYXRlKDIyMzEsNDg1KSI+PHVzZSB4bGluazpocmVmPSIjdC0wIi8+PC9nPgo8ZyB0cmFuc2Zvcm09InRyYW5zbGF0ZSgyNDI1LDQ4NSkiPjx1c2UgeGxpbms6aHJlZj0iI3QtMCIvPjwvZz4KPGcgdHJhbnNmb3JtPSJ0cmFuc2xhdGUoMjkxMCw0ODUpIj48dXNlIHhsaW5rOmhyZWY9IiNiLTAiLz48L2c+CjxnIHRyYW5zZm9ybT0idHJhbnNsYXRlKDMxMDQsNDg1KSI+PHVzZSB4bGluazpocmVmPSIjcmVjdC0wIi8+PC9nPgo8ZyB0cmFuc2Zvcm09InRyYW5zbGF0ZSg3NzYsNTgyKSI+PHVzZSB4bGluazpocmVmPSIjdC0wIi8+PC9nPgo8ZyB0cmFuc2Zvcm09InRyYW5zbGF0ZSg5NzAsNTgyKSI+PHVzZSB4bGluazpocmVmPSIjcmVjdC0wIi8+PC9nPgo8ZyB0cmFuc2Zvcm09InRyYW5zbGF0ZSgxMTY0LDU4MikiPjx1c2UgeGxpbms6aHJlZj0iI2ItMCIvPjwvZz4KPGcgdHJhbnNmb3JtPSJ0cmFuc2xhdGUoMTM1OCw1ODIpIj48dXNlIHhsaW5rOmhyZWY9IiNlbXB0eS0wIi8+PC9nPgo8ZyB0cmFuc2Zvcm09InRyYW5zbGF0ZSgxNTUyLDU4MikiPjx1c2UgeGxpbms6aHJlZj0iI3JlY3QtMCIvPjwvZz4KPGcgdHJhbnNmb3JtPSJ0cmFuc2xhdGUoMTc0Niw1ODIpIj48dXNlIHhsaW5rOmhyZWY9IiNiLTAiLz48L2c+CjxnIHRyYW5zZm9ybT0idHJhbnNsYXRlKDE5NDAsNTgyKSI+PHVzZSB4bGluazpocmVmPSIjZW1wdHktMCIvPjwvZz4KPGcgdHJhbnNmb3JtPSJ0cmFuc2xhdGUoMjAzNyw1ODIpIj48dXNlIHhsaW5rOmhyZWY9IiNuX3JiLTAiLz48L2c+CjxnIHRyYW5zZm9ybT0idHJhbnNsYXRlKDIxMzQsNTgyKSI+PHVzZSB4bGluazpocmVmPSIjYi0wIi8+PC9nPgo8ZyB0cmFuc2Zvcm09InRyYW5zbGF0ZSgyMzI4LDU4MikiPjx1c2UgeGxpbms6aHJlZj0iI2VtcHR5LTAiLz48L2c+CjxnIHRyYW5zZm9ybT0idHJhbnNsYXRlKDI1MjIsNTgyKSI+PHVzZSB4bGluazpocmVmPSIjZW1wdHktMCIvPjwvZz4KPGcgdHJhbnNmb3JtPSJ0cmFuc2xhdGUoMjYxOSw1ODIpIj48dXNlIHhsaW5rOmhyZWY9IiNuX3JiLTAiLz48L2c+CjxnIHRyYW5zZm9ybT0idHJhbnNsYXRlKDI3MTYsNTgyKSI+PHVzZSB4bGluazpocmVmPSIjYi0wIi8+PC9nPgo8ZyB0cmFuc2Zvcm09InRyYW5zbGF0ZSgyOTEwLDU4MikiPjx1c2UgeGxpbms6aHJlZj0iI3QtMCIvPjwvZz4KPGcgdHJhbnNmb3JtPSJ0cmFuc2xhdGUoMzEwNCw1ODIpIj48dXNlIHhsaW5rOmhyZWY9IiNyZWN0LTAiLz48L2c+CjxnIHRyYW5zZm9ybT0idHJhbnNsYXRlKDc3Niw2NzkpIj48dXNlIHhsaW5rOmhyZWY9IiNuX3JiLTAiLz48L2c+CjxnIHRyYW5zZm9ybT0idHJhbnNsYXRlKDg3Myw2NzkpIj48dXNlIHhsaW5rOmhyZWY9IiNyYi0wIi8+PC9nPgo8ZyB0cmFuc2Zvcm09InRyYW5zbGF0ZSg5NzAsNjc5KSI+PHVzZSB4bGluazpocmVmPSIjcmVjdC0wIi8+PC9nPgo8ZyB0cmFuc2Zvcm09InRyYW5zbGF0ZSgxMTY0LDY3OSkiPjx1c2UgeGxpbms6aHJlZj0iI3JlY3QtMCIvPjwvZz4KPGcgdHJhbnNmb3JtPSJ0cmFuc2xhdGUoMTU1Miw2NzkpIj48dXNlIHhsaW5rOmhyZWY9IiNyZWN0LTAiLz48L2c+CjxnIHRyYW5zZm9ybT0idHJhbnNsYXRlKDE2NDksNjc5KSI+PHVzZSB4bGluazpocmVmPSIjbl9yYi0wIi8+PC9nPgo8ZyB0cmFuc2Zvcm09InRyYW5zbGF0ZSgxNzQ2LDY3OSkiPjx1c2UgeGxpbms6aHJlZj0iI3JlY3QtMCIvPjwvZz4KPGcgdHJhbnNmb3JtPSJ0cmFuc2xhdGUoMjAzNyw2NzkpIj48dXNlIHhsaW5rOmhyZWY9IiNyYi0wIi8+PC9nPgo8ZyB0cmFuc2Zvcm09InRyYW5zbGF0ZSgyMTM0LDY3OSkiPjx1c2UgeGxpbms6aHJlZj0iI3JlY3QtMCIvPjwvZz4KPGcgdHJhbnNmb3JtPSJ0cmFuc2xhdGUoMjIzMSw2NzkpIj48dXNlIHhsaW5rOmhyZWY9IiNsYi0wIi8+PC9nPgo8ZyB0cmFuc2Zvcm09InRyYW5zbGF0ZSgyNjE5LDY3OSkiPjx1c2UgeGxpbms6aHJlZj0iI3JiLTAiLz48L2c+CjxnIHRyYW5zZm9ybT0idHJhbnNsYXRlKDI3MTYsNjc5KSI+PHVzZSB4bGluazpocmVmPSIjcmVjdC0wIi8+PC9nPgo8ZyB0cmFuc2Zvcm09InRyYW5zbGF0ZSgzMTA0LDY3OSkiPjx1c2UgeGxpbms6aHJlZj0iI3JlY3QtMCIvPjwvZz4KPGcgdHJhbnNmb3JtPSJ0cmFuc2xhdGUoMTk0LDc3NikiPjx1c2UgeGxpbms6aHJlZj0iI2VtcHR5LTAiLz48L2c+CjxnIHRyYW5zZm9ybT0idHJhbnNsYXRlKDQ4NSw3NzYpIj48dXNlIHhsaW5rOmhyZWY9IiNyLTAiLz48L2c+CjxnIHRyYW5zZm9ybT0idHJhbnNsYXRlKDU4Miw3NzYpIj48dXNlIHhsaW5rOmhyZWY9IiNyZWN0LTAiLz48L2c+CjxnIHRyYW5zZm9ybT0idHJhbnNsYXRlKDY3OSw3NzYpIj48dXNlIHhsaW5rOmhyZWY9IiNyZWN0LTAiLz48L2c+CjxnIHRyYW5zZm9ybT0idHJhbnNsYXRlKDc3Niw3NzYpIj48dXNlIHhsaW5rOmhyZWY9IiNyZWN0LTAiLz48L2c+CjxnIHRyYW5zZm9ybT0idHJhbnNsYXRlKDg3Myw3NzYpIj48dXNlIHhsaW5rOmhyZWY9IiNyZWN0LTAiLz48L2c+CjxnIHRyYW5zZm9ybT0idHJhbnNsYXRlKDk3MCw3NzYpIj48dXNlIHhsaW5rOmhyZWY9IiNyZWN0LTAiLz48L2c+CjxnIHRyYW5zZm9ybT0idHJhbnNsYXRlKDEwNjcsNzc2KSI+PHVzZSB4bGluazpocmVmPSIjbl9yYi0wIi8+PC9nPgo8ZyB0cmFuc2Zvcm09InRyYW5zbGF0ZSgxMTY0LDc3NikiPjx1c2UgeGxpbms6aHJlZj0iI3JlY3QtMCIvPjwvZz4KPGcgdHJhbnNmb3JtPSJ0cmFuc2xhdGUoMTI2MSw3NzYpIj48dXNlIHhsaW5rOmhyZWY9IiNyZWN0LTAiLz48L2c+CjxnIHRyYW5zZm9ybT0idHJhbnNsYXRlKDEzNTgsNzc2KSI+PHVzZSB4bGluazpocmVmPSIjbGItMCIvPjwvZz4KPGcgdHJhbnNmb3JtPSJ0cmFuc2xhdGUoMTU1Miw3NzYpIj48dXNlIHhsaW5rOmhyZWY9IiNydC0wIi8+PC9nPgo8ZyB0cmFuc2Zvcm09InRyYW5zbGF0ZSgxNjQ5LDc3NikiPjx1c2UgeGxpbms6aHJlZj0iI3JlY3QtMCIvPjwvZz4KPGcgdHJhbnNmb3JtPSJ0cmFuc2xhdGUoMTc0Niw3NzYpIj48dXNlIHhsaW5rOmhyZWY9IiNyZWN0LTAiLz48L2c+CjxnIHRyYW5zZm9ybT0idHJhbnNsYXRlKDIwMzcsNzc2KSI+PHVzZSB4bGluazpocmVmPSIjcmVjdC0wIi8+PC9nPgo8ZyB0cmFuc2Zvcm09InRyYW5zbGF0ZSgyMjMxLDc3NikiPjx1c2UgeGxpbms6aHJlZj0iI3JlY3QtMCIvPjwvZz4KPGcgdHJhbnNmb3JtPSJ0cmFuc2xhdGUoMjUyMiw3NzYpIj48dXNlIHhsaW5rOmhyZWY9IiNuX3JiLTAiLz48L2c+CjxnIHRyYW5zZm9ybT0idHJhbnNsYXRlKDI2MTksNzc2KSI+PHVzZSB4bGluazpocmVmPSIjcmVjdC0wIi8+PC9nPgo8ZyB0cmFuc2Zvcm09InRyYW5zbGF0ZSgyNzE2LDc3NikiPjx1c2UgeGxpbms6aHJlZj0iI3JlY3QtMCIvPjwvZz4KPGcgdHJhbnNmb3JtPSJ0cmFuc2xhdGUoMzAwNyw3NzYpIj48dXNlIHhsaW5rOmhyZWY9IiNuX3JiLTAiLz48L2c+CjxnIHRyYW5zZm9ybT0idHJhbnNsYXRlKDMxMDQsNzc2KSI+PHVzZSB4bGluazpocmVmPSIjcmVjdC0wIi8+PC9nPgo8ZyB0cmFuc2Zvcm09InRyYW5zbGF0ZSgzMjAxLDc3NikiPjx1c2UgeGxpbms6aHJlZj0iI2wtMCIvPjwvZz4KPGcgdHJhbnNmb3JtPSJ0cmFuc2xhdGUoMzI5OCw3NzYpIj48dXNlIHhsaW5rOmhyZWY9IiNuX3JiLTAiLz48L2c+CjxnIHRyYW5zZm9ybT0idHJhbnNsYXRlKDMzOTUsNzc2KSI+PHVzZSB4bGluazpocmVmPSIjcmItMCIvPjwvZz4KPGcgdHJhbnNmb3JtPSJ0cmFuc2xhdGUoMzQ5Miw3NzYpIj48dXNlIHhsaW5rOmhyZWY9IiNyZWN0LTAiLz48L2c+CjxnIHRyYW5zZm9ybT0idHJhbnNsYXRlKDM1ODksNzc2KSI+PHVzZSB4bGluazpocmVmPSIjcmVjdC0wIi8+PC9nPgo8ZyB0cmFuc2Zvcm09InRyYW5zbGF0ZSgzNjg2LDc3NikiPjx1c2UgeGxpbms6aHJlZj0iI3JlY3QtMCIvPjwvZz4KPGcgdHJhbnNmb3JtPSJ0cmFuc2xhdGUoMzc4Myw3NzYpIj48dXNlIHhsaW5rOmhyZWY9IiNsLTAiLz48L2c+CjxnIHRyYW5zZm9ybT0idHJhbnNsYXRlKDAsODczKSI+PHVzZSB4bGluazpocmVmPSIjYi0wIi8+PC9nPgo8ZyB0cmFuc2Zvcm09InRyYW5zbGF0ZSgyOTEsODczKSI+PHVzZSB4bGluazpocmVmPSIjZW1wdHktMCIvPjwvZz4KPGcgdHJhbnNmb3JtPSJ0cmFuc2xhdGUoNzc2LDg3MykiPjx1c2UgeGxpbms6aHJlZj0iI3JlY3QtMCIvPjwvZz4KPGcgdHJhbnNmb3JtPSJ0cmFuc2xhdGUoODczLDg3MykiPjx1c2UgeGxpbms6aHJlZj0iI3JlY3QtMCIvPjwvZz4KPGcgdHJhbnNmb3JtPSJ0cmFuc2xhdGUoOTcwLDg3MykiPjx1c2UgeGxpbms6aHJlZj0iI3JlY3QtMCIvPjwvZz4KPGcgdHJhbnNmb3JtPSJ0cmFuc2xhdGUoMTA2Nyw4NzMpIj48dXNlIHhsaW5rOmhyZWY9IiNyZWN0LTAiLz48L2c+CjxnIHRyYW5zZm9ybT0idHJhbnNsYXRlKDExNjQsODczKSI+PHVzZSB4bGluazpocmVmPSIjcmVjdC0wIi8+PC9nPgo8ZyB0cmFuc2Zvcm09InRyYW5zbGF0ZSgxMzU4LDg3MykiPjx1c2UgeGxpbms6aHJlZj0iI3QtMCIvPjwvZz4KPGcgdHJhbnNmb3JtPSJ0cmFuc2xhdGUoMTY0OSw4NzMpIj48dXNlIHhsaW5rOmhyZWY9IiNyZWN0LTAiLz48L2c+CjxnIHRyYW5zZm9ybT0idHJhbnNsYXRlKDE3NDYsODczKSI+PHVzZSB4bGluazpocmVmPSIjbHQtMCIvPjwvZz4KPGcgdHJhbnNmb3JtPSJ0cmFuc2xhdGUoMjAzNyw4NzMpIj48dXNlIHhsaW5rOmhyZWY9IiNyZWN0LTAiLz48L2c+CjxnIHRyYW5zZm9ybT0idHJhbnNsYXRlKDIyMzEsODczKSI+PHVzZSB4bGluazpocmVmPSIjcmVjdC0wIi8+PC9nPgo8ZyB0cmFuc2Zvcm09InRyYW5zbGF0ZSgyMzI4LDg3MykiPjx1c2UgeGxpbms6aHJlZj0iI2xiLTAiLz48L2c+CjxnIHRyYW5zZm9ybT0idHJhbnNsYXRlKDI0MjUsODczKSI+PHVzZSB4bGluazpocmVmPSIjbl9yYi0wIi8+PC9nPgo8ZyB0cmFuc2Zvcm09InRyYW5zbGF0ZSgyNTIyLDg3MykiPjx1c2UgeGxpbms6aHJlZj0iI3JiLTAiLz48L2c+CjxnIHRyYW5zZm9ybT0idHJhbnNsYXRlKDI2MTksODczKSI+PHVzZSB4bGluazpocmVmPSIjcmVjdC0wIi8+PC9nPgo8ZyB0cmFuc2Zvcm09InRyYW5zbGF0ZSgyNzE2LDg3MykiPjx1c2UgeGxpbms6aHJlZj0iI3JlY3QtMCIvPjwvZz4KPGcgdHJhbnNmb3JtPSJ0cmFuc2xhdGUoMjgxMyw4NzMpIj48dXNlIHhsaW5rOmhyZWY9IiNyZWN0LTAiLz48L2c+CjxnIHRyYW5zZm9ybT0idHJhbnNsYXRlKDI5MTAsODczKSI+PHVzZSB4bGluazpocmVmPSIjcmVjdC0wIi8+PC9nPgo8ZyB0cmFuc2Zvcm09InRyYW5zbGF0ZSgzMDA3LDg3MykiPjx1c2UgeGxpbms6aHJlZj0iI3JlY3QtMCIvPjwvZz4KPGcgdHJhbnNmb3JtPSJ0cmFuc2xhdGUoMzEwNCw4NzMpIj48dXNlIHhsaW5rOmhyZWY9IiNsdC0wIi8+PC9nPgo8ZyB0cmFuc2Zvcm09InRyYW5zbGF0ZSgzMjAxLDg3MykiPjx1c2UgeGxpbms6aHJlZj0iI25fcmItMCIvPjwvZz4KPGcgdHJhbnNmb3JtPSJ0cmFuc2xhdGUoMzI5OCw4NzMpIj48dXNlIHhsaW5rOmhyZWY9IiNyYi0wIi8+PC9nPgo8ZyB0cmFuc2Zvcm09InRyYW5zbGF0ZSgzMzk1LDg3MykiPjx1c2UgeGxpbms6aHJlZj0iI2x0LTAiLz48L2c+CjxnIHRyYW5zZm9ybT0idHJhbnNsYXRlKDM2ODYsODczKSI+PHVzZSB4bGluazpocmVmPSIjcmVjdC0wIi8+PC9nPgo8ZyB0cmFuc2Zvcm09InRyYW5zbGF0ZSgzODgwLDg3MykiPjx1c2UgeGxpbms6aHJlZj0iI2ItMCIvPjwvZz4KPGcgdHJhbnNmb3JtPSJ0cmFuc2xhdGUoMCw5NzApIj48dXNlIHhsaW5rOmhyZWY9IiNydC0wIi8+PC9nPgo8ZyB0cmFuc2Zvcm09InRyYW5zbGF0ZSg5Nyw5NzApIj48dXNlIHhsaW5rOmhyZWY9IiNsLTAiLz48L2c+CjxnIHRyYW5zZm9ybT0idHJhbnNsYXRlKDU4Miw5NzApIj48dXNlIHhsaW5rOmhyZWY9IiNyLTAiLz48L2c+CjxnIHRyYW5zZm9ybT0idHJhbnNsYXRlKDY3OSw5NzApIj48dXNlIHhsaW5rOmhyZWY9IiNyZWN0LTAiLz48L2c+CjxnIHRyYW5zZm9ybT0idHJhbnNsYXRlKDc3Niw5NzApIj48dXNlIHhsaW5rOmhyZWY9IiNyZWN0LTAiLz48L2c+CjxnIHRyYW5zZm9ybT0idHJhbnNsYXRlKDk3MCw5NzApIj48dXNlIHhsaW5rOmhyZWY9IiNydC0wIi8+PC9nPgo8ZyB0cmFuc2Zvcm09InRyYW5zbGF0ZSgxMDY3LDk3MCkiPjx1c2UgeGxpbms6aHJlZj0iI3JlY3QtMCIvPjwvZz4KPGcgdHJhbnNmb3JtPSJ0cmFuc2xhdGUoMTE2NCw5NzApIj48dXNlIHhsaW5rOmhyZWY9IiNsdC0wIi8+PC9nPgo8ZyB0cmFuc2Zvcm09InRyYW5zbGF0ZSgxNDU1LDk3MCkiPjx1c2UgeGxpbms6aHJlZj0iI3ItMCIvPjwvZz4KPGcgdHJhbnNmb3JtPSJ0cmFuc2xhdGUoMTU1Miw5NzApIj48dXNlIHhsaW5rOmhyZWY9IiNyZWN0LTAiLz48L2c+CjxnIHRyYW5zZm9ybT0idHJhbnNsYXRlKDE2NDksOTcwKSI+PHVzZSB4bGluazpocmVmPSIjcmVjdC0wIi8+PC9nPgo8ZyB0cmFuc2Zvcm09InRyYW5zbGF0ZSgxODQzLDk3MCkiPjx1c2UgeGxpbms6aHJlZj0iI2ItMCIvPjwvZz4KPGcgdHJhbnNmb3JtPSJ0cmFuc2xhdGUoMjAzNyw5NzApIj48dXNlIHhsaW5rOmhyZWY9IiNyZWN0LTAiLz48L2c+CjxnIHRyYW5zZm9ybT0idHJhbnNsYXRlKDIyMzEsOTcwKSI+PHVzZSB4bGluazpocmVmPSIjcnQtMCIvPjwvZz4KPGcgdHJhbnNmb3JtPSJ0cmFuc2xhdGUoMjMyOCw5NzApIj48dXNlIHhsaW5rOmhyZWY9IiNyZWN0LTAiLz48L2c+CjxnIHRyYW5zZm9ybT0idHJhbnNsYXRlKDI0MjUsOTcwKSI+PHVzZSB4bGluazpocmVmPSIjcmVjdC0wIi8+PC9nPgo8ZyB0cmFuc2Zvcm09InRyYW5zbGF0ZSgyNTIyLDk3MCkiPjx1c2UgeGxpbms6aHJlZj0iI3JlY3QtMCIvPjwvZz4KPGcgdHJhbnNmb3JtPSJ0cmFuc2xhdGUoMjYxOSw5NzApIj48dXNlIHhsaW5rOmhyZWY9IiNsdC0wIi8+PC9nPgo8ZyB0cmFuc2Zvcm09InRyYW5zbGF0ZSgzMDA3LDk3MCkiPjx1c2UgeGxpbms6aHJlZj0iI3JlY3QtMCIvPjwvZz4KPGcgdHJhbnNmb3JtPSJ0cmFuc2xhdGUoMzEwNCw5NzApIj48dXNlIHhsaW5rOmhyZWY9IiNuX3JiLTAiLz48L2c+CjxnIHRyYW5zZm9ybT0idHJhbnNsYXRlKDMyMDEsOTcwKSI+PHVzZSB4bGluazpocmVmPSIjcmItMCIvPjwvZz4KPGcgdHJhbnNmb3JtPSJ0cmFuc2xhdGUoMzI5OCw5NzApIj48dXNlIHhsaW5rOmhyZWY9IiNsdC0wIi8+PC9nPgo8ZyB0cmFuc2Zvcm09InRyYW5zbGF0ZSgzNDkyLDk3MCkiPjx1c2UgeGxpbms6aHJlZj0iI3JiLTAiLz48L2c+CjxnIHRyYW5zZm9ybT0idHJhbnNsYXRlKDM1ODksOTcwKSI+PHVzZSB4bGluazpocmVmPSIjcmVjdC0wIi8+PC9nPgo8ZyB0cmFuc2Zvcm09InRyYW5zbGF0ZSgzNjg2LDk3MCkiPjx1c2UgeGxpbms6aHJlZj0iI2x0LTAiLz48L2c+CjxnIHRyYW5zZm9ybT0idHJhbnNsYXRlKDM4ODAsOTcwKSI+PHVzZSB4bGluazpocmVmPSIjcmVjdC0wIi8+PC9nPgo8ZyB0cmFuc2Zvcm09InRyYW5zbGF0ZSg0ODUsMTA2NykiPjx1c2UgeGxpbms6aHJlZj0iI2VtcHR5LTAiLz48L2c+CjxnIHRyYW5zZm9ybT0idHJhbnNsYXRlKDc3NiwxMDY3KSI+PHVzZSB4bGluazpocmVmPSIjcmVjdC0wIi8+PC9nPgo8ZyB0cmFuc2Zvcm09InRyYW5zbGF0ZSg4NzMsMTA2NykiPjx1c2UgeGxpbms6aHJlZj0iI2wtMCIvPjwvZz4KPGcgdHJhbnNmb3JtPSJ0cmFuc2xhdGUoMTM1OCwxMDY3KSI+PHVzZSB4bGluazpocmVmPSIjZW1wdHktMCIvPjwvZz4KPGcgdHJhbnNmb3JtPSJ0cmFuc2xhdGUoMTY0OSwxMDY3KSI+PHVzZSB4bGluazpocmVmPSIjcmVjdC0wIi8+PC9nPgo8ZyB0cmFuc2Zvcm09InRyYW5zbGF0ZSgxNzQ2LDEwNjcpIj48dXNlIHhsaW5rOmhyZWY9IiNuX3JiLTAiLz48L2c+CjxnIHRyYW5zZm9ybT0idHJhbnNsYXRlKDE4NDMsMTA2NykiPjx1c2UgeGxpbms6aHJlZj0iI3JlY3QtMCIvPjwvZz4KPGcgdHJhbnNmb3JtPSJ0cmFuc2xhdGUoMjAzNywxMDY3KSI+PHVzZSB4bGluazpocmVmPSIjcnQtMCIvPjwvZz4KPGcgdHJhbnNmb3JtPSJ0cmFuc2xhdGUoMjEzNCwxMDY3KSI+PHVzZSB4bGluazpocmVmPSIjbC0wIi8+PC9nPgo8ZyB0cmFuc2Zvcm09InRyYW5zbGF0ZSgyMzI4LDEwNjcpIj48dXNlIHhsaW5rOmhyZWY9IiNyZWN0LTAiLz48L2c+CjxnIHRyYW5zZm9ybT0idHJhbnNsYXRlKDI1MjIsMTA2NykiPjx1c2UgeGxpbms6aHJlZj0iI3QtMCIvPjwvZz4KPGcgdHJhbnNmb3JtPSJ0cmFuc2xhdGUoMjcxNiwxMDY3KSI+PHVzZSB4bGluazpocmVmPSIjZW1wdHktMCIvPjwvZz4KPGcgdHJhbnNmb3JtPSJ0cmFuc2xhdGUoMjkxMCwxMDY3KSI+PHVzZSB4bGluazpocmVmPSIjci0wIi8+PC9nPgo8ZyB0cmFuc2Zvcm09InRyYW5zbGF0ZSgzMDA3LDEwNjcpIj48dXNlIHhsaW5rOmhyZWY9IiNyZWN0LTAiLz48L2c+CjxnIHRyYW5zZm9ybT0idHJhbnNsYXRlKDMxMDQsMTA2NykiPjx1c2UgeGxpbms6aHJlZj0iI3JlY3QtMCIvPjwvZz4KPGcgdHJhbnNmb3JtPSJ0cmFuc2xhdGUoMzIwMSwxMDY3KSI+PHVzZSB4bGluazpocmVmPSIjcmVjdC0wIi8+PC9nPgo8ZyB0cmFuc2Zvcm09InRyYW5zbGF0ZSgzNDkyLDEwNjcpIj48dXNlIHhsaW5rOmhyZWY9IiNydC0wIi8+PC9nPgo8ZyB0cmFuc2Zvcm09InRyYW5zbGF0ZSgzNTg5LDEwNjcpIj48dXNlIHhsaW5rOmhyZWY9IiNsdC0wIi8+PC9nPgo8ZyB0cmFuc2Zvcm09InRyYW5zbGF0ZSgzODgwLDEwNjcpIj48dXNlIHhsaW5rOmhyZWY9IiNyZWN0LTAiLz48L2c+CjxnIHRyYW5zZm9ybT0idHJhbnNsYXRlKDAsMTE2NCkiPjx1c2UgeGxpbms6aHJlZj0iI3JiLTAiLz48L2c+CjxnIHRyYW5zZm9ybT0idHJhbnNsYXRlKDk3LDExNjQpIj48dXNlIHhsaW5rOmhyZWY9IiNsLTAiLz48L2c+CjxnIHRyYW5zZm9ybT0idHJhbnNsYXRlKDU4MiwxMTY0KSI+PHVzZSB4bGluazpocmVmPSIjci0wIi8+PC9nPgo8ZyB0cmFuc2Zvcm09InRyYW5zbGF0ZSg2NzksMTE2NCkiPjx1c2UgeGxpbms6aHJlZj0iI3JlY3QtMCIvPjwvZz4KPGcgdHJhbnNmb3JtPSJ0cmFuc2xhdGUoNzc2LDExNjQpIj48dXNlIHhsaW5rOmhyZWY9IiNyZWN0LTAiLz48L2c+CjxnIHRyYW5zZm9ybT0idHJhbnNsYXRlKDk3MCwxMTY0KSI+PHVzZSB4bGluazpocmVmPSIjci0wIi8+PC9nPgo8ZyB0cmFuc2Zvcm09InRyYW5zbGF0ZSgxMDY3LDExNjQpIj48dXNlIHhsaW5rOmhyZWY9IiNyZWN0LTAiLz48L2c+CjxnIHRyYW5zZm9ybT0idHJhbnNsYXRlKDExNjQsMTE2NCkiPjx1c2UgeGxpbms6aHJlZj0iI3JlY3QtMCIvPjwvZz4KPGcgdHJhbnNmb3JtPSJ0cmFuc2xhdGUoMTI2MSwxMTY0KSI+PHVzZSB4bGluazpocmVmPSIjbC0wIi8+PC9nPgo8ZyB0cmFuc2Zvcm09InRyYW5zbGF0ZSgxNTUyLDExNjQpIj48dXNlIHhsaW5rOmhyZWY9IiNuX3JiLTAiLz48L2c+CjxnIHRyYW5zZm9ybT0idHJhbnNsYXRlKDE2NDksMTE2NCkiPjx1c2UgeGxpbms6aHJlZj0iI3JlY3QtMCIvPjwvZz4KPGcgdHJhbnNmb3JtPSJ0cmFuc2xhdGUoMTc0NiwxMTY0KSI+PHVzZSB4bGluazpocmVmPSIjcmVjdC0wIi8+PC9nPgo8ZyB0cmFuc2Zvcm09InRyYW5zbGF0ZSgxODQzLDExNjQpIj48dXNlIHhsaW5rOmhyZWY9IiNyZWN0LTAiLz48L2c+CjxnIHRyYW5zZm9ybT0idHJhbnNsYXRlKDIyMzEsMTE2NCkiPjx1c2UgeGxpbms6aHJlZj0iI25fcmItMCIvPjwvZz4KPGcgdHJhbnNmb3JtPSJ0cmFuc2xhdGUoMjMyOCwxMTY0KSI+PHVzZSB4bGluazpocmVmPSIjcmVjdC0wIi8+PC9nPgo8ZyB0cmFuc2Zvcm09InRyYW5zbGF0ZSgyODEzLDExNjQpIj48dXNlIHhsaW5rOmhyZWY9IiNlbXB0eS0wIi8+PC9nPgo8ZyB0cmFuc2Zvcm09InRyYW5zbGF0ZSgzMTA0LDExNjQpIj48dXNlIHhsaW5rOmhyZWY9IiNyZWN0LTAiLz48L2c+CjxnIHRyYW5zZm9ybT0idHJhbnNsYXRlKDMyMDEsMTE2NCkiPjx1c2UgeGxpbms6aHJlZj0iI3JlY3QtMCIvPjwvZz4KPGcgdHJhbnNmb3JtPSJ0cmFuc2xhdGUoMzI5OCwxMTY0KSI+PHVzZSB4bGluazpocmVmPSIjcmVjdC0wIi8+PC9nPgo8ZyB0cmFuc2Zvcm09InRyYW5zbGF0ZSgzMzk1LDExNjQpIj48dXNlIHhsaW5rOmhyZWY9IiNsLTAiLz48L2c+CjxnIHRyYW5zZm9ybT0idHJhbnNsYXRlKDM3ODMsMTE2NCkiPjx1c2UgeGxpbms6aHJlZj0iI25fcmItMCIvPjwvZz4KPGcgdHJhbnNmb3JtPSJ0cmFuc2xhdGUoMzg4MCwxMTY0KSI+PHVzZSB4bGluazpocmVmPSIjcmVjdC0wIi8+PC9nPgo8ZyB0cmFuc2Zvcm09InRyYW5zbGF0ZSgwLDEyNjEpIj48dXNlIHhsaW5rOmhyZWY9IiN0LTAiLz48L2c+CjxnIHRyYW5zZm9ybT0idHJhbnNsYXRlKDc3NiwxMjYxKSI+PHVzZSB4bGluazpocmVmPSIjdC0wIi8+PC9nPgo8ZyB0cmFuc2Zvcm09InRyYW5zbGF0ZSgxMDY3LDEyNjEpIj48dXNlIHhsaW5rOmhyZWY9IiNyZWN0LTAiLz48L2c+CjxnIHRyYW5zZm9ybT0idHJhbnNsYXRlKDEzNTgsMTI2MSkiPjx1c2UgeGxpbms6aHJlZj0iI2VtcHR5LTAiLz48L2c+CjxnIHRyYW5zZm9ybT0idHJhbnNsYXRlKDE1NTIsMTI2MSkiPjx1c2UgeGxpbms6aHJlZj0iI3ItMCIvPjwvZz4KPGcgdHJhbnNmb3JtPSJ0cmFuc2xhdGUoMTY0OSwxMjYxKSI+PHVzZSB4bGluazpocmVmPSIjbHQtMCIvPjwvZz4KPGcgdHJhbnNmb3JtPSJ0cmFuc2xhdGUoMTg0MywxMjYxKSI+PHVzZSB4bGluazpocmVmPSIjcmVjdC0wIi8+PC9nPgo8ZyB0cmFuc2Zvcm09InRyYW5zbGF0ZSgyMDM3LDEyNjEpIj48dXNlIHhsaW5rOmhyZWY9IiNyLTAiLz48L2c+CjxnIHRyYW5zZm9ybT0idHJhbnNsYXRlKDIxMzQsMTI2MSkiPjx1c2UgeGxpbms6aHJlZj0iI3JlY3QtMCIvPjwvZz4KPGcgdHJhbnNmb3JtPSJ0cmFuc2xhdGUoMjIzMSwxMjYxKSI+PHVzZSB4bGluazpocmVmPSIjcmVjdC0wIi8+PC9nPgo8ZyB0cmFuc2Zvcm09InRyYW5zbGF0ZSgyMzI4LDEyNjEpIj48dXNlIHhsaW5rOmhyZWY9IiNyZWN0LTAiLz48L2c+CjxnIHRyYW5zZm9ybT0idHJhbnNsYXRlKDMxMDQsMTI2MSkiPjx1c2UgeGxpbms6aHJlZj0iI3JlY3QtMCIvPjwvZz4KPGcgdHJhbnNmb3JtPSJ0cmFuc2xhdGUoMzIwMSwxMjYxKSI+PHVzZSB4bGluazpocmVmPSIjcmVjdC0wIi8+PC9nPgo8ZyB0cmFuc2Zvcm09InRyYW5zbGF0ZSgzNjg2LDEyNjEpIj48dXNlIHhsaW5rOmhyZWY9IiNyYi0wIi8+PC9nPgo8ZyB0cmFuc2Zvcm09InRyYW5zbGF0ZSgzNzgzLDEyNjEpIj48dXNlIHhsaW5rOmhyZWY9IiNyZWN0LTAiLz48L2c+CjxnIHRyYW5zZm9ybT0idHJhbnNsYXRlKDM4ODAsMTI2MSkiPjx1c2UgeGxpbms6aHJlZj0iI3JlY3QtMCIvPjwvZz4KPGcgdHJhbnNmb3JtPSJ0cmFuc2xhdGUoMzg4LDEzNTgpIj48dXNlIHhsaW5rOmhyZWY9IiNiLTAiLz48L2c+CjxnIHRyYW5zZm9ybT0idHJhbnNsYXRlKDU4MiwxMzU4KSI+PHVzZSB4bGluazpocmVmPSIjZW1wdHktMCIvPjwvZz4KPGcgdHJhbnNmb3JtPSJ0cmFuc2xhdGUoMTA2NywxMzU4KSI+PHVzZSB4bGluazpocmVmPSIjcmVjdC0wIi8+PC9nPgo8ZyB0cmFuc2Zvcm09InRyYW5zbGF0ZSgxMTY0LDEzNTgpIj48dXNlIHhsaW5rOmhyZWY9IiNsLTAiLz48L2c+CjxnIHRyYW5zZm9ybT0idHJhbnNsYXRlKDE0NTUsMTM1OCkiPjx1c2UgeGxpbms6aHJlZj0iI2ItMCIvPjwvZz4KPGcgdHJhbnNmb3JtPSJ0cmFuc2xhdGUoMTc0NiwxMzU4KSI+PHVzZSB4bGluazpocmVmPSIjcmItMCIvPjwvZz4KPGcgdHJhbnNmb3JtPSJ0cmFuc2xhdGUoMTg0MywxMzU4KSI+PHVzZSB4bGluazpocmVmPSIjcmVjdC0wIi8+PC9nPgo8ZyB0cmFuc2Zvcm09InRyYW5zbGF0ZSgyMTM0LDEzNTgpIj48dXNlIHhsaW5rOmhyZWY9IiNyZWN0LTAiLz48L2c+CjxnIHRyYW5zZm9ybT0idHJhbnNsYXRlKDIzMjgsMTM1OCkiPjx1c2UgeGxpbms6aHJlZj0iI3J0LTAiLz48L2c+CjxnIHRyYW5zZm9ybT0idHJhbnNsYXRlKDI0MjUsMTM1OCkiPjx1c2UgeGxpbms6aHJlZj0iI2xiLTAiLz48L2c+CjxnIHRyYW5zZm9ybT0idHJhbnNsYXRlKDI2MTksMTM1OCkiPjx1c2UgeGxpbms6aHJlZj0iI2VtcHR5LTAiLz48L2c+CjxnIHRyYW5zZm9ybT0idHJhbnNsYXRlKDI4MTMsMTM1OCkiPjx1c2UgeGxpbms6aHJlZj0iI3ItMCIvPjwvZz4KPGcgdHJhbnNmb3JtPSJ0cmFuc2xhdGUoMjkxMCwxMzU4KSI+PHVzZSB4bGluazpocmVmPSIjbC0wIi8+PC9nPgo8ZyB0cmFuc2Zvcm09InRyYW5zbGF0ZSgzMDA3LDEzNTgpIj48dXNlIHhsaW5rOmhyZWY9IiNuX3JiLTAiLz48L2c+CjxnIHRyYW5zZm9ybT0idHJhbnNsYXRlKDMxMDQsMTM1OCkiPjx1c2UgeGxpbms6aHJlZj0iI3JlY3QtMCIvPjwvZz4KPGcgdHJhbnNmb3JtPSJ0cmFuc2xhdGUoMzIwMSwxMzU4KSI+PHVzZSB4bGluazpocmVmPSIjcmVjdC0wIi8+PC9nPgo8ZyB0cmFuc2Zvcm09InRyYW5zbGF0ZSgzMjk4LDEzNTgpIj48dXNlIHhsaW5rOmhyZWY9IiNsYi0wIi8+PC9nPgo8ZyB0cmFuc2Zvcm09InRyYW5zbGF0ZSgzNjg2LDEzNTgpIj48dXNlIHhsaW5rOmhyZWY9IiN0LTAiLz48L2c+CjxnIHRyYW5zZm9ybT0idHJhbnNsYXRlKDM4ODAsMTM1OCkiPjx1c2UgeGxpbms6aHJlZj0iI3JlY3QtMCIvPjwvZz4KPGcgdHJhbnNmb3JtPSJ0cmFuc2xhdGUoMzg4LDE0NTUpIj48dXNlIHhsaW5rOmhyZWY9IiN0LTAiLz48L2c+CjxnIHRyYW5zZm9ybT0idHJhbnNsYXRlKDU4MiwxNDU1KSI+PHVzZSB4bGluazpocmVmPSIjbl9yYi0wIi8+PC9nPgo8ZyB0cmFuc2Zvcm09InRyYW5zbGF0ZSg2NzksMTQ1NSkiPjx1c2UgeGxpbms6aHJlZj0iI2ItMCIvPjwvZz4KPGcgdHJhbnNmb3JtPSJ0cmFuc2xhdGUoOTcwLDE0NTUpIj48dXNlIHhsaW5rOmhyZWY9IiNuX3JiLTAiLz48L2c+CjxnIHRyYW5zZm9ybT0idHJhbnNsYXRlKDEwNjcsMTQ1NSkiPjx1c2UgeGxpbms6aHJlZj0iI3JlY3QtMCIvPjwvZz4KPGcgdHJhbnNmb3JtPSJ0cmFuc2xhdGUoMTQ1NSwxNDU1KSI+PHVzZSB4bGluazpocmVmPSIjcnQtMCIvPjwvZz4KPGcgdHJhbnNmb3JtPSJ0cmFuc2xhdGUoMTU1MiwxNDU1KSI+PHVzZSB4bGluazpocmVmPSIjbC0wIi8+PC9nPgo8ZyB0cmFuc2Zvcm09InRyYW5zbGF0ZSgxNzQ2LDE0NTUpIj48dXNlIHhsaW5rOmhyZWY9IiNydC0wIi8+PC9nPgo8ZyB0cmFuc2Zvcm09InRyYW5zbGF0ZSgxODQzLDE0NTUpIj48dXNlIHhsaW5rOmhyZWY9IiNyZWN0LTAiLz48L2c+CjxnIHRyYW5zZm9ybT0idHJhbnNsYXRlKDE5NDAsMTQ1NSkiPjx1c2UgeGxpbms6aHJlZj0iI2xiLTAiLz48L2c+CjxnIHRyYW5zZm9ybT0idHJhbnNsYXRlKDIxMzQsMTQ1NSkiPjx1c2UgeGxpbms6aHJlZj0iI3QtMCIvPjwvZz4KPGcgdHJhbnNmb3JtPSJ0cmFuc2xhdGUoMjQyNSwxNDU1KSI+PHVzZSB4bGluazpocmVmPSIjcmVjdC0wIi8+PC9nPgo8ZyB0cmFuc2Zvcm09InRyYW5zbGF0ZSgzMDA3LDE0NTUpIj48dXNlIHhsaW5rOmhyZWY9IiNyLTAiLz48L2c+CjxnIHRyYW5zZm9ybT0idHJhbnNsYXRlKDMxMDQsMTQ1NSkiPjx1c2UgeGxpbms6aHJlZj0iI3JlY3QtMCIvPjwvZz4KPGcgdHJhbnNmb3JtPSJ0cmFuc2xhdGUoMzIwMSwxNDU1KSI+PHVzZSB4bGluazpocmVmPSIjcmVjdC0wIi8+PC9nPgo8ZyB0cmFuc2Zvcm09InRyYW5zbGF0ZSgzMjk4LDE0NTUpIj48dXNlIHhsaW5rOmhyZWY9IiNyZWN0LTAiLz48L2c+CjxnIHRyYW5zZm9ybT0idHJhbnNsYXRlKDM1ODksMTQ1NSkiPjx1c2UgeGxpbms6aHJlZj0iI2ItMCIvPjwvZz4KPGcgdHJhbnNmb3JtPSJ0cmFuc2xhdGUoMzc4MywxNDU1KSI+PHVzZSB4bGluazpocmVmPSIjci0wIi8+PC9nPgo8ZyB0cmFuc2Zvcm09InRyYW5zbGF0ZSgzODgwLDE0NTUpIj48dXNlIHhsaW5rOmhyZWY9IiNsdC0wIi8+PC9nPgo8ZyB0cmFuc2Zvcm09InRyYW5zbGF0ZSgwLDE1NTIpIj48dXNlIHhsaW5rOmhyZWY9IiNyYi0wIi8+PC9nPgo8ZyB0cmFuc2Zvcm09InRyYW5zbGF0ZSg5NywxNTUyKSI+PHVzZSB4bGluazpocmVmPSIjbGItMCIvPjwvZz4KPGcgdHJhbnNmb3JtPSJ0cmFuc2xhdGUoNDg1LDE1NTIpIj48dXNlIHhsaW5rOmhyZWY9IiNyLTAiLz48L2c+CjxnIHRyYW5zZm9ybT0idHJhbnNsYXRlKDU4MiwxNTUyKSI+PHVzZSB4bGluazpocmVmPSIjcmVjdC0wIi8+PC9nPgo8ZyB0cmFuc2Zvcm09InRyYW5zbGF0ZSg2NzksMTU1MikiPjx1c2UgeGxpbms6aHJlZj0iI3JlY3QtMCIvPjwvZz4KPGcgdHJhbnNmb3JtPSJ0cmFuc2xhdGUoNzc2LDE1NTIpIj48dXNlIHhsaW5rOmhyZWY9IiNyZWN0LTAiLz48L2c+CjxnIHRyYW5zZm9ybT0idHJhbnNsYXRlKDg3MywxNTUyKSI+PHVzZSB4bGluazpocmVmPSIjcmVjdC0wIi8+PC9nPgo8ZyB0cmFuc2Zvcm09InRyYW5zbGF0ZSg5NzAsMTU1MikiPjx1c2UgeGxpbms6aHJlZj0iI3JlY3QtMCIvPjwvZz4KPGcgdHJhbnNmb3JtPSJ0cmFuc2xhdGUoMTA2NywxNTUyKSI+PHVzZSB4bGluazpocmVmPSIjcmVjdC0wIi8+PC9nPgo8ZyB0cmFuc2Zvcm09InRyYW5zbGF0ZSgxMjYxLDE1NTIpIj48dXNlIHhsaW5rOmhyZWY9IiNlbXB0eS0wIi8+PC9nPgo8ZyB0cmFuc2Zvcm09InRyYW5zbGF0ZSgxNjQ5LDE1NTIpIj48dXNlIHhsaW5rOmhyZWY9IiNlbXB0eS0wIi8+PC9nPgo8ZyB0cmFuc2Zvcm09InRyYW5zbGF0ZSgxODQzLDE1NTIpIj48dXNlIHhsaW5rOmhyZWY9IiNyZWN0LTAiLz48L2c+CjxnIHRyYW5zZm9ybT0idHJhbnNsYXRlKDE5NDAsMTU1MikiPjx1c2UgeGxpbms6aHJlZj0iI2x0LTAiLz48L2c+CjxnIHRyYW5zZm9ybT0idHJhbnNsYXRlKDIzMjgsMTU1MikiPjx1c2UgeGxpbms6aHJlZj0iI3JiLTAiLz48L2c+CjxnIHRyYW5zZm9ybT0idHJhbnNsYXRlKDI0MjUsMTU1MikiPjx1c2UgeGxpbms6aHJlZj0iI3JlY3QtMCIvPjwvZz4KPGcgdHJhbnNmb3JtPSJ0cmFuc2xhdGUoMjUyMiwxNTUyKSI+PHVzZSB4bGluazpocmVmPSIjbl9yYi0wIi8+PC9nPgo8ZyB0cmFuc2Zvcm09InRyYW5zbGF0ZSgyNjE5LDE1NTIpIj48dXNlIHhsaW5rOmhyZWY9IiNiLTAiLz48L2c+CjxnIHRyYW5zZm9ybT0idHJhbnNsYXRlKDI4MTMsMTU1MikiPjx1c2UgeGxpbms6aHJlZj0iI2ItMCIvPjwvZz4KPGcgdHJhbnNmb3JtPSJ0cmFuc2xhdGUoMzEwNCwxNTUyKSI+PHVzZSB4bGluazpocmVmPSIjcmVjdC0wIi8+PC9nPgo8ZyB0cmFuc2Zvcm09InRyYW5zbGF0ZSgzMjAxLDE1NTIpIj48dXNlIHhsaW5rOmhyZWY9IiNyZWN0LTAiLz48L2c+CjxnIHRyYW5zZm9ybT0idHJhbnNsYXRlKDMyOTgsMTU1MikiPjx1c2UgeGxpbms6aHJlZj0iI3JlY3QtMCIvPjwvZz4KPGcgdHJhbnNmb3JtPSJ0cmFuc2xhdGUoMzU4OSwxNTUyKSI+PHVzZSB4bGluazpocmVmPSIjdC0wIi8+PC9nPgo8ZyB0cmFuc2Zvcm09InRyYW5zbGF0ZSgwLDE2NDkpIj48dXNlIHhsaW5rOmhyZWY9IiNydC0wIi8+PC9nPgo8ZyB0cmFuc2Zvcm09InRyYW5zbGF0ZSg5NywxNjQ5KSI+PHVzZSB4bGluazpocmVmPSIjcmVjdC0wIi8+PC9nPgo8ZyB0cmFuc2Zvcm09InRyYW5zbGF0ZSgxOTQsMTY0OSkiPjx1c2UgeGxpbms6aHJlZj0iI3JlY3QtMCIvPjwvZz4KPGcgdHJhbnNmb3JtPSJ0cmFuc2xhdGUoMjkxLDE2NDkpIj48dXNlIHhsaW5rOmhyZWY9IiNsYi0wIi8+PC9nPgo8ZyB0cmFuc2Zvcm09InRyYW5zbGF0ZSg2NzksMTY0OSkiPjx1c2UgeGxpbms6aHJlZj0iI3JlY3QtMCIvPjwvZz4KPGcgdHJhbnNmb3JtPSJ0cmFuc2xhdGUoNzc2LDE2NDkpIj48dXNlIHhsaW5rOmhyZWY9IiNyZWN0LTAiLz48L2c+CjxnIHRyYW5zZm9ybT0idHJhbnNsYXRlKDg3MywxNjQ5KSI+PHVzZSB4bGluazpocmVmPSIjcmVjdC0wIi8+PC9nPgo8ZyB0cmFuc2Zvcm09InRyYW5zbGF0ZSg5NzAsMTY0OSkiPjx1c2UgeGxpbms6aHJlZj0iI3JlY3QtMCIvPjwvZz4KPGcgdHJhbnNmb3JtPSJ0cmFuc2xhdGUoMTA2NywxNjQ5KSI+PHVzZSB4bGluazpocmVmPSIjbHQtMCIvPjwvZz4KPGcgdHJhbnNmb3JtPSJ0cmFuc2xhdGUoMTQ1NSwxNjQ5KSI+PHVzZSB4bGluazpocmVmPSIjcmItMCIvPjwvZz4KPGcgdHJhbnNmb3JtPSJ0cmFuc2xhdGUoMTU1MiwxNjQ5KSI+PHVzZSB4bGluazpocmVmPSIjbC0wIi8+PC9nPgo8ZyB0cmFuc2Zvcm09InRyYW5zbGF0ZSgxNzQ2LDE2NDkpIj48dXNlIHhsaW5rOmhyZWY9IiNyYi0wIi8+PC9nPgo8ZyB0cmFuc2Zvcm09InRyYW5zbGF0ZSgxODQzLDE2NDkpIj48dXNlIHhsaW5rOmhyZWY9IiNsdC0wIi8+PC9nPgo8ZyB0cmFuc2Zvcm09InRyYW5zbGF0ZSgyMzI4LDE2NDkpIj48dXNlIHhsaW5rOmhyZWY9IiNydC0wIi8+PC9nPgo8ZyB0cmFuc2Zvcm09InRyYW5zbGF0ZSgyNDI1LDE2NDkpIj48dXNlIHhsaW5rOmhyZWY9IiNyZWN0LTAiLz48L2c+CjxnIHRyYW5zZm9ybT0idHJhbnNsYXRlKDI1MjIsMTY0OSkiPjx1c2UgeGxpbms6aHJlZj0iI3JlY3QtMCIvPjwvZz4KPGcgdHJhbnNmb3JtPSJ0cmFuc2xhdGUoMjYxOSwxNjQ5KSI+PHVzZSB4bGluazpocmVmPSIjcmVjdC0wIi8+PC9nPgo8ZyB0cmFuc2Zvcm09InRyYW5zbGF0ZSgyODEzLDE2NDkpIj48dXNlIHhsaW5rOmhyZWY9IiN0LTAiLz48L2c+CjxnIHRyYW5zZm9ybT0idHJhbnNsYXRlKDMwMDcsMTY0OSkiPjx1c2UgeGxpbms6aHJlZj0iI3JiLTAiLz48L2c+CjxnIHRyYW5zZm9ybT0idHJhbnNsYXRlKDMxMDQsMTY0OSkiPjx1c2UgeGxpbms6aHJlZj0iI3JlY3QtMCIvPjwvZz4KPGcgdHJhbnNmb3JtPSJ0cmFuc2xhdGUoMzIwMSwxNjQ5KSI+PHVzZSB4bGluazpocmVmPSIjcmVjdC0wIi8+PC9nPgo8ZyB0cmFuc2Zvcm09InRyYW5zbGF0ZSgzMjk4LDE2NDkpIj48dXNlIHhsaW5rOmhyZWY9IiNyZWN0LTAiLz48L2c+CjxnIHRyYW5zZm9ybT0idHJhbnNsYXRlKDMzOTUsMTY0OSkiPjx1c2UgeGxpbms6aHJlZj0iI2xiLTAiLz48L2c+CjxnIHRyYW5zZm9ybT0idHJhbnNsYXRlKDM2ODYsMTY0OSkiPjx1c2UgeGxpbms6aHJlZj0iI2ItMCIvPjwvZz4KPGcgdHJhbnNmb3JtPSJ0cmFuc2xhdGUoMzg4MCwxNjQ5KSI+PHVzZSB4bGluazpocmVmPSIjYi0wIi8+PC9nPgo8ZyB0cmFuc2Zvcm09InRyYW5zbGF0ZSgxOTQsMTc0NikiPjx1c2UgeGxpbms6aHJlZj0iI3J0LTAiLz48L2c+CjxnIHRyYW5zZm9ybT0idHJhbnNsYXRlKDI5MSwxNzQ2KSI+PHVzZSB4bGluazpocmVmPSIjbHQtMCIvPjwvZz4KPGcgdHJhbnNmb3JtPSJ0cmFuc2xhdGUoNTgyLDE3NDYpIj48dXNlIHhsaW5rOmhyZWY9IiNyLTAiLz48L2c+CjxnIHRyYW5zZm9ybT0idHJhbnNsYXRlKDY3OSwxNzQ2KSI+PHVzZSB4bGluazpocmVmPSIjcmVjdC0wIi8+PC9nPgo8ZyB0cmFuc2Zvcm09InRyYW5zbGF0ZSg3NzYsMTc0NikiPjx1c2UgeGxpbms6aHJlZj0iI2x0LTAiLz48L2c+CjxnIHRyYW5zZm9ybT0idHJhbnNsYXRlKDk3MCwxNzQ2KSI+PHVzZSB4bGluazpocmVmPSIjdC0wIi8+PC9nPgo8ZyB0cmFuc2Zvcm09InRyYW5zbGF0ZSgxMTY0LDE3NDYpIj48dXNlIHhsaW5rOmhyZWY9IiNlbXB0eS0wIi8+PC9nPgo8ZyB0cmFuc2Zvcm09InRyYW5zbGF0ZSgxNDU1LDE3NDYpIj48dXNlIHhsaW5rOmhyZWY9IiNyZWN0LTAiLz48L2c+CjxnIHRyYW5zZm9ybT0idHJhbnNsYXRlKDE2NDksMTc0NikiPjx1c2UgeGxpbms6aHJlZj0iI25fcmItMCIvPjwvZz4KPGcgdHJhbnNmb3JtPSJ0cmFuc2xhdGUoMTc0NiwxNzQ2KSI+PHVzZSB4bGluazpocmVmPSIjcmVjdC0wIi8+PC9nPgo8ZyB0cmFuc2Zvcm09InRyYW5zbGF0ZSgyMjMxLDE3NDYpIj48dXNlIHhsaW5rOmhyZWY9IiNlbXB0eS0wIi8+PC9nPgo8ZyB0cmFuc2Zvcm09InRyYW5zbGF0ZSgyNDI1LDE3NDYpIj48dXNlIHhsaW5rOmhyZWY9IiNydC0wIi8+PC9nPgo8ZyB0cmFuc2Zvcm09InRyYW5zbGF0ZSgyNTIyLDE3NDYpIj48dXNlIHhsaW5rOmhyZWY9IiNyZWN0LTAiLz48L2c+CjxnIHRyYW5zZm9ybT0idHJhbnNsYXRlKDI2MTksMTc0NikiPjx1c2UgeGxpbms6aHJlZj0iI2x0LTAiLz48L2c+CjxnIHRyYW5zZm9ybT0idHJhbnNsYXRlKDMwMDcsMTc0NikiPjx1c2UgeGxpbms6aHJlZj0iI3JlY3QtMCIvPjwvZz4KPGcgdHJhbnNmb3JtPSJ0cmFuc2xhdGUoMzEwNCwxNzQ2KSI+PHVzZSB4bGluazpocmVmPSIjbHQtMCIvPjwvZz4KPGcgdHJhbnNmb3JtPSJ0cmFuc2xhdGUoMzM5NSwxNzQ2KSI+PHVzZSB4bGluazpocmVmPSIjcnQtMCIvPjwvZz4KPGcgdHJhbnNmb3JtPSJ0cmFuc2xhdGUoMzQ5MiwxNzQ2KSI+PHVzZSB4bGluazpocmVmPSIjbC0wIi8+PC9nPgo8ZyB0cmFuc2Zvcm09InRyYW5zbGF0ZSgzNjg2LDE3NDYpIj48dXNlIHhsaW5rOmhyZWY9IiN0LTAiLz48L2c+CjxnIHRyYW5zZm9ybT0idHJhbnNsYXRlKDM4ODAsMTc0NikiPjx1c2UgeGxpbms6aHJlZj0iI3JlY3QtMCIvPjwvZz4KPGcgdHJhbnNmb3JtPSJ0cmFuc2xhdGUoMzg4LDE4NDMpIj48dXNlIHhsaW5rOmhyZWY9IiNyLTAiLz48L2c+CjxnIHRyYW5zZm9ybT0idHJhbnNsYXRlKDQ4NSwxODQzKSI+PHVzZSB4bGluazpocmVmPSIjbC0wIi8+PC9nPgo8ZyB0cmFuc2Zvcm09InRyYW5zbGF0ZSgxMjYxLDE4NDMpIj48dXNlIHhsaW5rOmhyZWY9IiNiLTAiLz48L2c+CjxnIHRyYW5zZm9ybT0idHJhbnNsYXRlKDE0NTUsMTg0MykiPjx1c2UgeGxpbms6aHJlZj0iI3J0LTAiLz48L2c+CjxnIHRyYW5zZm9ybT0idHJhbnNsYXRlKDE1NTIsMTg0MykiPjx1c2UgeGxpbms6aHJlZj0iI3JlY3QtMCIvPjwvZz4KPGcgdHJhbnNmb3JtPSJ0cmFuc2xhdGUoMTY0OSwxODQzKSI+PHVzZSB4bGluazpocmVmPSIjcmVjdC0wIi8+PC9nPgo8ZyB0cmFuc2Zvcm09InRyYW5zbGF0ZSgxNzQ2LDE4NDMpIj48dXNlIHhsaW5rOmhyZWY9IiNyZWN0LTAiLz48L2c+CjxnIHRyYW5zZm9ybT0idHJhbnNsYXRlKDE5NDAsMTg0MykiPjx1c2UgeGxpbms6aHJlZj0iI25fcmItMCIvPjwvZz4KPGcgdHJhbnNmb3JtPSJ0cmFuc2xhdGUoMjAzNywxODQzKSI+PHVzZSB4bGluazpocmVmPSIjYi0wIi8+PC9nPgo8ZyB0cmFuc2Zvcm09InRyYW5zbGF0ZSgyMzI4LDE4NDMpIj48dXNlIHhsaW5rOmhyZWY9IiNlbXB0eS0wIi8+PC9nPgo8ZyB0cmFuc2Zvcm09InRyYW5zbGF0ZSgyNTIyLDE4NDMpIj48dXNlIHhsaW5rOmhyZWY9IiN0LTAiLz48L2c+CjxnIHRyYW5zZm9ybT0idHJhbnNsYXRlKDI4MTMsMTg0MykiPjx1c2UgeGxpbms6aHJlZj0iI2ItMCIvPjwvZz4KPGcgdHJhbnNmb3JtPSJ0cmFuc2xhdGUoMzAwNywxODQzKSI+PHVzZSB4bGluazpocmVmPSIjcmVjdC0wIi8+PC9nPgo8ZyB0cmFuc2Zvcm09InRyYW5zbGF0ZSgzMjk4LDE4NDMpIj48dXNlIHhsaW5rOmhyZWY9IiNiLTAiLz48L2c+CjxnIHRyYW5zZm9ybT0idHJhbnNsYXRlKDM1ODksMTg0MykiPjx1c2UgeGxpbms6aHJlZj0iI2VtcHR5LTAiLz48L2c+CjxnIHRyYW5zZm9ybT0idHJhbnNsYXRlKDM4ODAsMTg0MykiPjx1c2UgeGxpbms6aHJlZj0iI3JlY3QtMCIvPjwvZz4KPGcgdHJhbnNmb3JtPSJ0cmFuc2xhdGUoMCwxOTQwKSI+PHVzZSB4bGluazpocmVmPSIjYi0wIi8+PC9nPgo8ZyB0cmFuc2Zvcm09InRyYW5zbGF0ZSg1ODIsMTk0MCkiPjx1c2UgeGxpbms6aHJlZj0iI3ItMCIvPjwvZz4KPGcgdHJhbnNmb3JtPSJ0cmFuc2xhdGUoNjc5LDE5NDApIj48dXNlIHhsaW5rOmhyZWY9IiNsLTAiLz48L2c+CjxnIHRyYW5zZm9ybT0idHJhbnNsYXRlKDg3MywxOTQwKSI+PHVzZSB4bGluazpocmVmPSIjci0wIi8+PC9nPgo8ZyB0cmFuc2Zvcm09InRyYW5zbGF0ZSg5NzAsMTk0MCkiPjx1c2UgeGxpbms6aHJlZj0iI3JlY3QtMCIvPjwvZz4KPGcgdHJhbnNmb3JtPSJ0cmFuc2xhdGUoMTA2NywxOTQwKSI+PHVzZSB4bGluazpocmVmPSIjbGItMCIvPjwvZz4KPGcgdHJhbnNmb3JtPSJ0cmFuc2xhdGUoMTE2NCwxOTQwKSI+PHVzZSB4bGluazpocmVmPSIjbl9yYi0wIi8+PC9nPgo8ZyB0cmFuc2Zvcm09InRyYW5zbGF0ZSgxMjYxLDE5NDApIj48dXNlIHhsaW5rOmhyZWY9IiNyZWN0LTAiLz48L2c+CjxnIHRyYW5zZm9ybT0idHJhbnNsYXRlKDE3NDYsMTk0MCkiPjx1c2UgeGxpbms6aHJlZj0iI3QtMCIvPjwvZz4KPGcgdHJhbnNmb3JtPSJ0cmFuc2xhdGUoMTk0MCwxOTQwKSI+PHVzZSB4bGluazpocmVmPSIjci0wIi8+PC9nPgo8ZyB0cmFuc2Zvcm09InRyYW5zbGF0ZSgyMDM3LDE5NDApIj48dXNlIHhsaW5rOmhyZWY9IiNyZWN0LTAiLz48L2c+CjxnIHRyYW5zZm9ybT0idHJhbnNsYXRlKDIyMzEsMTk0MCkiPjx1c2UgeGxpbms6aHJlZj0iI2VtcHR5LTAiLz48L2c+CjxnIHRyYW5zZm9ybT0idHJhbnNsYXRlKDIzMjgsMTk0MCkiPjx1c2UgeGxpbms6aHJlZj0iI25fcmItMCIvPjwvZz4KPGcgdHJhbnNmb3JtPSJ0cmFuc2xhdGUoMjQyNSwxOTQwKSI+PHVzZSB4bGluazpocmVmPSIjYi0wIi8+PC9nPgo8ZyB0cmFuc2Zvcm09InRyYW5zbGF0ZSgyNjE5LDE5NDApIj48dXNlIHhsaW5rOmhyZWY9IiNiLTAiLz48L2c+CjxnIHRyYW5zZm9ybT0idHJhbnNsYXRlKDI4MTMsMTk0MCkiPjx1c2UgeGxpbms6aHJlZj0iI3QtMCIvPjwvZz4KPGcgdHJhbnNmb3JtPSJ0cmFuc2xhdGUoMzAwNywxOTQwKSI+PHVzZSB4bGluazpocmVmPSIjcmVjdC0wIi8+PC9nPgo8ZyB0cmFuc2Zvcm09InRyYW5zbGF0ZSgzMTA0LDE5NDApIj48dXNlIHhsaW5rOmhyZWY9IiNsYi0wIi8+PC9nPgo8ZyB0cmFuc2Zvcm09InRyYW5zbGF0ZSgzMjk4LDE5NDApIj48dXNlIHhsaW5rOmhyZWY9IiNyZWN0LTAiLz48L2c+CjxnIHRyYW5zZm9ybT0idHJhbnNsYXRlKDMzOTUsMTk0MCkiPjx1c2UgeGxpbms6aHJlZj0iI3JlY3QtMCIvPjwvZz4KPGcgdHJhbnNmb3JtPSJ0cmFuc2xhdGUoMzQ5MiwxOTQwKSI+PHVzZSB4bGluazpocmVmPSIjbGItMCIvPjwvZz4KPGcgdHJhbnNmb3JtPSJ0cmFuc2xhdGUoMzg4MCwxOTQwKSI+PHVzZSB4bGluazpocmVmPSIjcmVjdC0wIi8+PC9nPgo8ZyB0cmFuc2Zvcm09InRyYW5zbGF0ZSgwLDIwMzcpIj48dXNlIHhsaW5rOmhyZWY9IiN0LTAiLz48L2c+CjxnIHRyYW5zZm9ybT0idHJhbnNsYXRlKDI5MSwyMDM3KSI+PHVzZSB4bGluazpocmVmPSIjbl9yYi0wIi8+PC9nPgo8ZyB0cmFuc2Zvcm09InRyYW5zbGF0ZSgzODgsMjAzNykiPjx1c2UgeGxpbms6aHJlZj0iI3JiLTAiLz48L2c+CjxnIHRyYW5zZm9ybT0idHJhbnNsYXRlKDQ4NSwyMDM3KSI+PHVzZSB4bGluazpocmVmPSIjbGItMCIvPjwvZz4KPGcgdHJhbnNmb3JtPSJ0cmFuc2xhdGUoNzc2LDIwMzcpIj48dXNlIHhsaW5rOmhyZWY9IiNlbXB0eS0wIi8+PC9nPgo8ZyB0cmFuc2Zvcm09InRyYW5zbGF0ZSg5NzAsMjAzNykiPjx1c2UgeGxpbms6aHJlZj0iI3JlY3QtMCIvPjwvZz4KPGcgdHJhbnNmb3JtPSJ0cmFuc2xhdGUoMTA2NywyMDM3KSI+PHVzZSB4bGluazpocmVmPSIjcmVjdC0wIi8+PC9nPgo8ZyB0cmFuc2Zvcm09InRyYW5zbGF0ZSgxMTY0LDIwMzcpIj48dXNlIHhsaW5rOmhyZWY9IiNyZWN0LTAiLz48L2c+CjxnIHRyYW5zZm9ybT0idHJhbnNsYXRlKDEyNjEsMjAzNykiPjx1c2UgeGxpbms6aHJlZj0iI3JlY3QtMCIvPjwvZz4KPGcgdHJhbnNmb3JtPSJ0cmFuc2xhdGUoMTU1MiwyMDM3KSI+PHVzZSB4bGluazpocmVmPSIjcmItMCIvPjwvZz4KPGcgdHJhbnNmb3JtPSJ0cmFuc2xhdGUoMTY0OSwyMDM3KSI+PHVzZSB4bGluazpocmVmPSIjbC0wIi8+PC9nPgo8ZyB0cmFuc2Zvcm09InRyYW5zbGF0ZSgxODQzLDIwMzcpIj48dXNlIHhsaW5rOmhyZWY9IiNlbXB0eS0wIi8+PC9nPgo8ZyB0cmFuc2Zvcm09InRyYW5zbGF0ZSgyMDM3LDIwMzcpIj48dXNlIHhsaW5rOmhyZWY9IiN0LTAiLz48L2c+CjxnIHRyYW5zZm9ybT0idHJhbnNsYXRlKDIzMjgsMjAzNykiPjx1c2UgeGxpbms6aHJlZj0iI3ItMCIvPjwvZz4KPGcgdHJhbnNmb3JtPSJ0cmFuc2xhdGUoMjQyNSwyMDM3KSI+PHVzZSB4bGluazpocmVmPSIjbHQtMCIvPjwvZz4KPGcgdHJhbnNmb3JtPSJ0cmFuc2xhdGUoMjYxOSwyMDM3KSI+PHVzZSB4bGluazpocmVmPSIjcmVjdC0wIi8+PC9nPgo8ZyB0cmFuc2Zvcm09InRyYW5zbGF0ZSgyOTEwLDIwMzcpIj48dXNlIHhsaW5rOmhyZWY9IiNuX3JiLTAiLz48L2c+CjxnIHRyYW5zZm9ybT0idHJhbnNsYXRlKDMwMDcsMjAzNykiPjx1c2UgeGxpbms6aHJlZj0iI3JlY3QtMCIvPjwvZz4KPGcgdHJhbnNmb3JtPSJ0cmFuc2xhdGUoMzEwNCwyMDM3KSI+PHVzZSB4bGluazpocmVmPSIjbHQtMCIvPjwvZz4KPGcgdHJhbnNmb3JtPSJ0cmFuc2xhdGUoMzI5OCwyMDM3KSI+PHVzZSB4bGluazpocmVmPSIjcmVjdC0wIi8+PC9nPgo8ZyB0cmFuc2Zvcm09InRyYW5zbGF0ZSgzMzk1LDIwMzcpIj48dXNlIHhsaW5rOmhyZWY9IiNyZWN0LTAiLz48L2c+CjxnIHRyYW5zZm9ybT0idHJhbnNsYXRlKDM0OTIsMjAzNykiPjx1c2UgeGxpbms6aHJlZj0iI2x0LTAiLz48L2c+CjxnIHRyYW5zZm9ybT0idHJhbnNsYXRlKDM2ODYsMjAzNykiPjx1c2UgeGxpbms6aHJlZj0iI2ItMCIvPjwvZz4KPGcgdHJhbnNmb3JtPSJ0cmFuc2xhdGUoMzg4MCwyMDM3KSI+PHVzZSB4bGluazpocmVmPSIjcmVjdC0wIi8+PC9nPgo8ZyB0cmFuc2Zvcm09InRyYW5zbGF0ZSgyOTEsMjEzNCkiPjx1c2UgeGxpbms6aHJlZj0iI3ItMCIvPjwvZz4KPGcgdHJhbnNmb3JtPSJ0cmFuc2xhdGUoMzg4LDIxMzQpIj48dXNlIHhsaW5rOmhyZWY9IiNyZWN0LTAiLz48L2c+CjxnIHRyYW5zZm9ybT0idHJhbnNsYXRlKDQ4NSwyMTM0KSI+PHVzZSB4bGluazpocmVmPSIjcmVjdC0wIi8+PC9nPgo8ZyB0cmFuc2Zvcm09InRyYW5zbGF0ZSg1ODIsMjEzNCkiPjx1c2UgeGxpbms6aHJlZj0iI3JlY3QtMCIvPjwvZz4KPGcgdHJhbnNmb3JtPSJ0cmFuc2xhdGUoNjc5LDIxMzQpIj48dXNlIHhsaW5rOmhyZWY9IiNsYi0wIi8+PC9nPgo8ZyB0cmFuc2Zvcm09InRyYW5zbGF0ZSg4NzMsMjEzNCkiPjx1c2UgeGxpbms6aHJlZj0iI3ItMCIvPjwvZz4KPGcgdHJhbnNmb3JtPSJ0cmFuc2xhdGUoOTcwLDIxMzQpIj48dXNlIHhsaW5rOmhyZWY9IiNyZWN0LTAiLz48L2c+CjxnIHRyYW5zZm9ybT0idHJhbnNsYXRlKDEwNjcsMjEzNCkiPjx1c2UgeGxpbms6aHJlZj0iI3JlY3QtMCIvPjwvZz4KPGcgdHJhbnNmb3JtPSJ0cmFuc2xhdGUoMTI2MSwyMTM0KSI+PHVzZSB4bGluazpocmVmPSIjdC0wIi8+PC9nPgo8ZyB0cmFuc2Zvcm09InRyYW5zbGF0ZSgxNTUyLDIxMzQpIj48dXNlIHhsaW5rOmhyZWY9IiN0LTAiLz48L2c+CjxnIHRyYW5zZm9ybT0idHJhbnNsYXRlKDE3NDYsMjEzNCkiPjx1c2UgeGxpbms6aHJlZj0iI2ItMCIvPjwvZz4KPGcgdHJhbnNmb3JtPSJ0cmFuc2xhdGUoMjEzNCwyMTM0KSI+PHVzZSB4bGluazpocmVmPSIjZW1wdHktMCIvPjwvZz4KPGcgdHJhbnNmb3JtPSJ0cmFuc2xhdGUoMjYxOSwyMTM0KSI+PHVzZSB4bGluazpocmVmPSIjcnQtMCIvPjwvZz4KPGcgdHJhbnNmb3JtPSJ0cmFuc2xhdGUoMjcxNiwyMTM0KSI+PHVzZSB4bGluazpocmVmPSIjbGItMCIvPjwvZz4KPGcgdHJhbnNmb3JtPSJ0cmFuc2xhdGUoMjkxMCwyMTM0KSI+PHVzZSB4bGluazpocmVmPSIjci0wIi8+PC9nPgo8ZyB0cmFuc2Zvcm09InRyYW5zbGF0ZSgzMDA3LDIxMzQpIj48dXNlIHhsaW5rOmhyZWY9IiNyZWN0LTAiLz48L2c+CjxnIHRyYW5zZm9ybT0idHJhbnNsYXRlKDMyOTgsMjEzNCkiPjx1c2UgeGxpbms6aHJlZj0iI3J0LTAiLz48L2c+CjxnIHRyYW5zZm9ybT0idHJhbnNsYXRlKDMzOTUsMjEzNCkiPjx1c2UgeGxpbms6aHJlZj0iI3JlY3QtMCIvPjwvZz4KPGcgdHJhbnNmb3JtPSJ0cmFuc2xhdGUoMzY4NiwyMTM0KSI+PHVzZSB4bGluazpocmVmPSIjdC0wIi8+PC9nPgo8ZyB0cmFuc2Zvcm09InRyYW5zbGF0ZSgzNzgzLDIxMzQpIj48dXNlIHhsaW5rOmhyZWY9IiNuX3JiLTAiLz48L2c+CjxnIHRyYW5zZm9ybT0idHJhbnNsYXRlKDM4ODAsMjEzNCkiPjx1c2UgeGxpbms6aHJlZj0iI3JlY3QtMCIvPjwvZz4KPGcgdHJhbnNmb3JtPSJ0cmFuc2xhdGUoNDg1LDIyMzEpIj48dXNlIHhsaW5rOmhyZWY9IiN0LTAiLz48L2c+CjxnIHRyYW5zZm9ybT0idHJhbnNsYXRlKDY3OSwyMjMxKSI+PHVzZSB4bGluazpocmVmPSIjcmVjdC0wIi8+PC9nPgo8ZyB0cmFuc2Zvcm09InRyYW5zbGF0ZSg3NzYsMjIzMSkiPjx1c2UgeGxpbms6aHJlZj0iI2wtMCIvPjwvZz4KPGcgdHJhbnNmb3JtPSJ0cmFuc2xhdGUoMTA2NywyMjMxKSI+PHVzZSB4bGluazpocmVmPSIjdC0wIi8+PC9nPgo8ZyB0cmFuc2Zvcm09InRyYW5zbGF0ZSgxNDU1LDIyMzEpIj48dXNlIHhsaW5rOmhyZWY9IiNiLTAiLz48L2c+CjxnIHRyYW5zZm9ybT0idHJhbnNsYXRlKDE3NDYsMjIzMSkiPjx1c2UgeGxpbms6aHJlZj0iI3QtMCIvPjwvZz4KPGcgdHJhbnNmb3JtPSJ0cmFuc2xhdGUoMjIzMSwyMjMxKSI+PHVzZSB4bGluazpocmVmPSIjci0wIi8+PC9nPgo8ZyB0cmFuc2Zvcm09InRyYW5zbGF0ZSgyMzI4LDIyMzEpIj48dXNlIHhsaW5rOmhyZWY9IiNsYi0wIi8+PC9nPgo8ZyB0cmFuc2Zvcm09InRyYW5zbGF0ZSgyNzE2LDIyMzEpIj48dXNlIHhsaW5rOmhyZWY9IiNyZWN0LTAiLz48L2c+CjxnIHRyYW5zZm9ybT0idHJhbnNsYXRlKDMwMDcsMjIzMSkiPjx1c2UgeGxpbms6aHJlZj0iI3J0LTAiLz48L2c+CjxnIHRyYW5zZm9ybT0idHJhbnNsYXRlKDMxMDQsMjIzMSkiPjx1c2UgeGxpbms6aHJlZj0iI2xiLTAiLz48L2c+CjxnIHRyYW5zZm9ybT0idHJhbnNsYXRlKDMzOTUsMjIzMSkiPjx1c2UgeGxpbms6aHJlZj0iI3JlY3QtMCIvPjwvZz4KPGcgdHJhbnNmb3JtPSJ0cmFuc2xhdGUoMzQ5MiwyMjMxKSI+PHVzZSB4bGluazpocmVmPSIjcmVjdC0wIi8+PC9nPgo8ZyB0cmFuc2Zvcm09InRyYW5zbGF0ZSgzNTg5LDIyMzEpIj48dXNlIHhsaW5rOmhyZWY9IiNsLTAiLz48L2c+CjxnIHRyYW5zZm9ybT0idHJhbnNsYXRlKDM3ODMsMjIzMSkiPjx1c2UgeGxpbms6aHJlZj0iI3ItMCIvPjwvZz4KPGcgdHJhbnNmb3JtPSJ0cmFuc2xhdGUoMzg4MCwyMjMxKSI+PHVzZSB4bGluazpocmVmPSIjbHQtMCIvPjwvZz4KPGcgdHJhbnNmb3JtPSJ0cmFuc2xhdGUoMCwyMzI4KSI+PHVzZSB4bGluazpocmVmPSIjZW1wdHktMCIvPjwvZz4KPGcgdHJhbnNmb3JtPSJ0cmFuc2xhdGUoMTk0LDIzMjgpIj48dXNlIHhsaW5rOmhyZWY9IiNyLTAiLz48L2c+CjxnIHRyYW5zZm9ybT0idHJhbnNsYXRlKDI5MSwyMzI4KSI+PHVzZSB4bGluazpocmVmPSIjbC0wIi8+PC9nPgo8ZyB0cmFuc2Zvcm09InRyYW5zbGF0ZSg1ODIsMjMyOCkiPjx1c2UgeGxpbms6aHJlZj0iI3ItMCIvPjwvZz4KPGcgdHJhbnNmb3JtPSJ0cmFuc2xhdGUoNjc5LDIzMjgpIj48dXNlIHhsaW5rOmhyZWY9IiNyZWN0LTAiLz48L2c+CjxnIHRyYW5zZm9ybT0idHJhbnNsYXRlKDg3MywyMzI4KSI+PHVzZSB4bGluazpocmVmPSIjZW1wdHktMCIvPjwvZz4KPGcgdHJhbnNmb3JtPSJ0cmFuc2xhdGUoMTQ1NSwyMzI4KSI+PHVzZSB4bGluazpocmVmPSIjcnQtMCIvPjwvZz4KPGcgdHJhbnNmb3JtPSJ0cmFuc2xhdGUoMTU1MiwyMzI4KSI+PHVzZSB4bGluazpocmVmPSIjcmVjdC0wIi8+PC9nPgo8ZyB0cmFuc2Zvcm09InRyYW5zbGF0ZSgxNjQ5LDIzMjgpIj48dXNlIHhsaW5rOmhyZWY9IiNsYi0wIi8+PC9nPgo8ZyB0cmFuc2Zvcm09InRyYW5zbGF0ZSgxOTQwLDIzMjgpIj48dXNlIHhsaW5rOmhyZWY9IiNiLTAiLz48L2c+CjxnIHRyYW5zZm9ybT0idHJhbnNsYXRlKDIxMzQsMjMyOCkiPjx1c2UgeGxpbms6aHJlZj0iI2VtcHR5LTAiLz48L2c+CjxnIHRyYW5zZm9ybT0idHJhbnNsYXRlKDIzMjgsMjMyOCkiPjx1c2UgeGxpbms6aHJlZj0iI3JlY3QtMCIvPjwvZz4KPGcgdHJhbnNmb3JtPSJ0cmFuc2xhdGUoMjQyNSwyMzI4KSI+PHVzZSB4bGluazpocmVmPSIjbC0wIi8+PC9nPgo8ZyB0cmFuc2Zvcm09InRyYW5zbGF0ZSgyNTIyLDIzMjgpIj48dXNlIHhsaW5rOmhyZWY9IiNuX3JiLTAiLz48L2c+CjxnIHRyYW5zZm9ybT0idHJhbnNsYXRlKDI2MTksMjMyOCkiPjx1c2UgeGxpbms6aHJlZj0iI3JiLTAiLz48L2c+CjxnIHRyYW5zZm9ybT0idHJhbnNsYXRlKDI3MTYsMjMyOCkiPjx1c2UgeGxpbms6aHJlZj0iI3JlY3QtMCIvPjwvZz4KPGcgdHJhbnNmb3JtPSJ0cmFuc2xhdGUoMzEwNCwyMzI4KSI+PHVzZSB4bGluazpocmVmPSIjcnQtMCIvPjwvZz4KPGcgdHJhbnNmb3JtPSJ0cmFuc2xhdGUoMzIwMSwyMzI4KSI+PHVzZSB4bGluazpocmVmPSIjcmVjdC0wIi8+PC9nPgo8ZyB0cmFuc2Zvcm09InRyYW5zbGF0ZSgzMjk4LDIzMjgpIj48dXNlIHhsaW5rOmhyZWY9IiNyZWN0LTAiLz48L2c+CjxnIHRyYW5zZm9ybT0idHJhbnNsYXRlKDMzOTUsMjMyOCkiPjx1c2UgeGxpbms6aHJlZj0iI3JlY3QtMCIvPjwvZz4KPGcgdHJhbnNmb3JtPSJ0cmFuc2xhdGUoMzY4NiwyMzI4KSI+PHVzZSB4bGluazpocmVmPSIjZW1wdHktMCIvPjwvZz4KPGcgdHJhbnNmb3JtPSJ0cmFuc2xhdGUoMzg4LDI0MjUpIj48dXNlIHhsaW5rOmhyZWY9IiNlbXB0eS0wIi8+PC9nPgo8ZyB0cmFuc2Zvcm09InRyYW5zbGF0ZSg2NzksMjQyNSkiPjx1c2UgeGxpbms6aHJlZj0iI3J0LTAiLz48L2c+CjxnIHRyYW5zZm9ybT0idHJhbnNsYXRlKDc3NiwyNDI1KSI+PHVzZSB4bGluazpocmVmPSIjbC0wIi8+PC9nPgo8ZyB0cmFuc2Zvcm09InRyYW5zbGF0ZSg5NzAsMjQyNSkiPjx1c2UgeGxpbms6aHJlZj0iI3ItMCIvPjwvZz4KPGcgdHJhbnNmb3JtPSJ0cmFuc2xhdGUoMTA2NywyNDI1KSI+PHVzZSB4bGluazpocmVmPSIjbGItMCIvPjwvZz4KPGcgdHJhbnNmb3JtPSJ0cmFuc2xhdGUoMTM1OCwyNDI1KSI+PHVzZSB4bGluazpocmVmPSIjYi0wIi8+PC9nPgo8ZyB0cmFuc2Zvcm09InRyYW5zbGF0ZSgxNjQ5LDI0MjUpIj48dXNlIHhsaW5rOmhyZWY9IiNydC0wIi8+PC9nPgo8ZyB0cmFuc2Zvcm09InRyYW5zbGF0ZSgxNzQ2LDI0MjUpIj48dXNlIHhsaW5rOmhyZWY9IiNsLTAiLz48L2c+CjxnIHRyYW5zZm9ybT0idHJhbnNsYXRlKDE5NDAsMjQyNSkiPjx1c2UgeGxpbms6aHJlZj0iI3QtMCIvPjwvZz4KPGcgdHJhbnNmb3JtPSJ0cmFuc2xhdGUoMjIzMSwyNDI1KSI+PHVzZSB4bGluazpocmVmPSIjci0wIi8+PC9nPgo8ZyB0cmFuc2Zvcm09InRyYW5zbGF0ZSgyMzI4LDI0MjUpIj48dXNlIHhsaW5rOmhyZWY9IiNsdC0wIi8+PC9nPgo8ZyB0cmFuc2Zvcm09InRyYW5zbGF0ZSgyNTIyLDI0MjUpIj48dXNlIHhsaW5rOmhyZWY9IiNyLTAiLz48L2c+CjxnIHRyYW5zZm9ybT0idHJhbnNsYXRlKDI2MTksMjQyNSkiPjx1c2UgeGxpbms6aHJlZj0iI3JlY3QtMCIvPjwvZz4KPGcgdHJhbnNmb3JtPSJ0cmFuc2xhdGUoMjcxNiwyNDI1KSI+PHVzZSB4bGluazpocmVmPSIjcmVjdC0wIi8+PC9nPgo8ZyB0cmFuc2Zvcm09InRyYW5zbGF0ZSgyOTEwLDI0MjUpIj48dXNlIHhsaW5rOmhyZWY9IiNuX3JiLTAiLz48L2c+CjxnIHRyYW5zZm9ybT0idHJhbnNsYXRlKDMwMDcsMjQyNSkiPjx1c2UgeGxpbms6aHJlZj0iI2ItMCIvPjwvZz4KPGcgdHJhbnNmb3JtPSJ0cmFuc2xhdGUoMzIwMSwyNDI1KSI+PHVzZSB4bGluazpocmVmPSIjcnQtMCIvPjwvZz4KPGcgdHJhbnNmb3JtPSJ0cmFuc2xhdGUoMzI5OCwyNDI1KSI+PHVzZSB4bGluazpocmVmPSIjcmVjdC0wIi8+PC9nPgo8ZyB0cmFuc2Zvcm09InRyYW5zbGF0ZSgzMzk1LDI0MjUpIj48dXNlIHhsaW5rOmhyZWY9IiNyZWN0LTAiLz48L2c+CjxnIHRyYW5zZm9ybT0idHJhbnNsYXRlKDM1ODksMjQyNSkiPjx1c2UgeGxpbms6aHJlZj0iI2ItMCIvPjwvZz4KPGcgdHJhbnNmb3JtPSJ0cmFuc2xhdGUoMzc4MywyNDI1KSI+PHVzZSB4bGluazpocmVmPSIjZW1wdHktMCIvPjwvZz4KPGcgdHJhbnNmb3JtPSJ0cmFuc2xhdGUoMCwyNTIyKSI+PHVzZSB4bGluazpocmVmPSIjZW1wdHktMCIvPjwvZz4KPGcgdHJhbnNmb3JtPSJ0cmFuc2xhdGUoMzg4LDI1MjIpIj48dXNlIHhsaW5rOmhyZWY9IiNuX3JiLTAiLz48L2c+CjxnIHRyYW5zZm9ybT0idHJhbnNsYXRlKDQ4NSwyNTIyKSI+PHVzZSB4bGluazpocmVmPSIjcmItMCIvPjwvZz4KPGcgdHJhbnNmb3JtPSJ0cmFuc2xhdGUoNTgyLDI1MjIpIj48dXNlIHhsaW5rOmhyZWY9IiNsLTAiLz48L2c+CjxnIHRyYW5zZm9ybT0idHJhbnNsYXRlKDEwNjcsMjUyMikiPjx1c2UgeGxpbms6aHJlZj0iI3J0LTAiLz48L2c+CjxnIHRyYW5zZm9ybT0idHJhbnNsYXRlKDExNjQsMjUyMikiPjx1c2UgeGxpbms6aHJlZj0iI2xiLTAiLz48L2c+CjxnIHRyYW5zZm9ybT0idHJhbnNsYXRlKDEzNTgsMjUyMikiPjx1c2UgeGxpbms6aHJlZj0iI3J0LTAiLz48L2c+CjxnIHRyYW5zZm9ybT0idHJhbnNsYXRlKDE0NTUsMjUyMikiPjx1c2UgeGxpbms6aHJlZj0iI2xiLTAiLz48L2c+CjxnIHRyYW5zZm9ybT0idHJhbnNsYXRlKDI2MTksMjUyMikiPjx1c2UgeGxpbms6aHJlZj0iI3J0LTAiLz48L2c+CjxnIHRyYW5zZm9ybT0idHJhbnNsYXRlKDI3MTYsMjUyMikiPjx1c2UgeGxpbms6aHJlZj0iI2x0LTAiLz48L2c+CjxnIHRyYW5zZm9ybT0idHJhbnNsYXRlKDI5MTAsMjUyMikiPjx1c2UgeGxpbms6aHJlZj0iI3ItMCIvPjwvZz4KPGcgdHJhbnNmb3JtPSJ0cmFuc2xhdGUoMzAwNywyNTIyKSI+PHVzZSB4bGluazpocmVmPSIjcmVjdC0wIi8+PC9nPgo8ZyB0cmFuc2Zvcm09InRyYW5zbGF0ZSgzMzk1LDI1MjIpIj48dXNlIHhsaW5rOmhyZWY9IiN0LTAiLz48L2c+CjxnIHRyYW5zZm9ybT0idHJhbnNsYXRlKDM1ODksMjUyMikiPjx1c2UgeGxpbms6aHJlZj0iI3JlY3QtMCIvPjwvZz4KPGcgdHJhbnNmb3JtPSJ0cmFuc2xhdGUoMzY4NiwyNTIyKSI+PHVzZSB4bGluazpocmVmPSIjbC0wIi8+PC9nPgo8ZyB0cmFuc2Zvcm09InRyYW5zbGF0ZSgzODgwLDI1MjIpIj48dXNlIHhsaW5rOmhyZWY9IiNlbXB0eS0wIi8+PC9nPgo8ZyB0cmFuc2Zvcm09InRyYW5zbGF0ZSg5NywyNjE5KSI+PHVzZSB4bGluazpocmVmPSIjZW1wdHktMCIvPjwvZz4KPGcgdHJhbnNmb3JtPSJ0cmFuc2xhdGUoMzg4LDI2MTkpIj48dXNlIHhsaW5rOmhyZWY9IiNyYi0wIi8+PC9nPgo8ZyB0cmFuc2Zvcm09InRyYW5zbGF0ZSg0ODUsMjYxOSkiPjx1c2UgeGxpbms6aHJlZj0iI3JlY3QtMCIvPjwvZz4KPGcgdHJhbnNmb3JtPSJ0cmFuc2xhdGUoNTgyLDI2MTkpIj48dXNlIHhsaW5rOmhyZWY9IiNuX3JiLTAiLz48L2c+CjxnIHRyYW5zZm9ybT0idHJhbnNsYXRlKDY3OSwyNjE5KSI+PHVzZSB4bGluazpocmVmPSIjYi0wIi8+PC9nPgo8ZyB0cmFuc2Zvcm09InRyYW5zbGF0ZSg5NzAsMjYxOSkiPjx1c2UgeGxpbms6aHJlZj0iI2ItMCIvPjwvZz4KPGcgdHJhbnNmb3JtPSJ0cmFuc2xhdGUoMTE2NCwyNjE5KSI+PHVzZSB4bGluazpocmVmPSIjdC0wIi8+PC9nPgo8ZyB0cmFuc2Zvcm09InRyYW5zbGF0ZSgxNDU1LDI2MTkpIj48dXNlIHhsaW5rOmhyZWY9IiNyZWN0LTAiLz48L2c+CjxnIHRyYW5zZm9ybT0idHJhbnNsYXRlKDE1NTIsMjYxOSkiPjx1c2UgeGxpbms6aHJlZj0iI2xiLTAiLz48L2c+CjxnIHRyYW5zZm9ybT0idHJhbnNsYXRlKDE2NDksMjYxOSkiPjx1c2UgeGxpbms6aHJlZj0iI25fcmItMCIvPjwvZz4KPGcgdHJhbnNmb3JtPSJ0cmFuc2xhdGUoMTc0NiwyNjE5KSI+PHVzZSB4bGluazpocmVmPSIjYi0wIi8+PC9nPgo8ZyB0cmFuc2Zvcm09InRyYW5zbGF0ZSgyMDM3LDI2MTkpIj48dXNlIHhsaW5rOmhyZWY9IiNuX3JiLTAiLz48L2c+CjxnIHRyYW5zZm9ybT0idHJhbnNsYXRlKDIxMzQsMjYxOSkiPjx1c2UgeGxpbms6aHJlZj0iI3JiLTAiLz48L2c+CjxnIHRyYW5zZm9ybT0idHJhbnNsYXRlKDIyMzEsMjYxOSkiPjx1c2UgeGxpbms6aHJlZj0iI2xiLTAiLz48L2c+CjxnIHRyYW5zZm9ybT0idHJhbnNsYXRlKDI0MjUsMjYxOSkiPjx1c2UgeGxpbms6aHJlZj0iI2ItMCIvPjwvZz4KPGcgdHJhbnNmb3JtPSJ0cmFuc2xhdGUoMzAwNywyNjE5KSI+PHVzZSB4bGluazpocmVmPSIjcnQtMCIvPjwvZz4KPGcgdHJhbnNmb3JtPSJ0cmFuc2xhdGUoMzEwNCwyNjE5KSI+PHVzZSB4bGluazpocmVmPSIjbC0wIi8+PC9nPgo8ZyB0cmFuc2Zvcm09InRyYW5zbGF0ZSgzMjk4LDI2MTkpIj48dXNlIHhsaW5rOmhyZWY9IiNlbXB0eS0wIi8+PC9nPgo8ZyB0cmFuc2Zvcm09InRyYW5zbGF0ZSgzNTg5LDI2MTkpIj48dXNlIHhsaW5rOmhyZWY9IiN0LTAiLz48L2c+CjxnIHRyYW5zZm9ybT0idHJhbnNsYXRlKDM3ODMsMjYxOSkiPjx1c2UgeGxpbms6aHJlZj0iI2ItMCIvPjwvZz4KPGcgdHJhbnNmb3JtPSJ0cmFuc2xhdGUoOTcsMjcxNikiPjx1c2UgeGxpbms6aHJlZj0iI25fcmItMCIvPjwvZz4KPGcgdHJhbnNmb3JtPSJ0cmFuc2xhdGUoMTk0LDI3MTYpIj48dXNlIHhsaW5rOmhyZWY9IiNiLTAiLz48L2c+CjxnIHRyYW5zZm9ybT0idHJhbnNsYXRlKDI5MSwyNzE2KSI+PHVzZSB4bGluazpocmVmPSIjbl9yYi0wIi8+PC9nPgo8ZyB0cmFuc2Zvcm09InRyYW5zbGF0ZSgzODgsMjcxNikiPjx1c2UgeGxpbms6aHJlZj0iI3JlY3QtMCIvPjwvZz4KPGcgdHJhbnNmb3JtPSJ0cmFuc2xhdGUoNDg1LDI3MTYpIj48dXNlIHhsaW5rOmhyZWY9IiNyZWN0LTAiLz48L2c+CjxnIHRyYW5zZm9ybT0idHJhbnNsYXRlKDU4MiwyNzE2KSI+PHVzZSB4bGluazpocmVmPSIjcmVjdC0wIi8+PC9nPgo8ZyB0cmFuc2Zvcm09InRyYW5zbGF0ZSg2NzksMjcxNikiPjx1c2UgeGxpbms6aHJlZj0iI3JlY3QtMCIvPjwvZz4KPGcgdHJhbnNmb3JtPSJ0cmFuc2xhdGUoNzc2LDI3MTYpIj48dXNlIHhsaW5rOmhyZWY9IiNsYi0wIi8+PC9nPgo8ZyB0cmFuc2Zvcm09InRyYW5zbGF0ZSg5NzAsMjcxNikiPjx1c2UgeGxpbms6aHJlZj0iI3QtMCIvPjwvZz4KPGcgdHJhbnNmb3JtPSJ0cmFuc2xhdGUoMTI2MSwyNzE2KSI+PHVzZSB4bGluazpocmVmPSIjZW1wdHktMCIvPjwvZz4KPGcgdHJhbnNmb3JtPSJ0cmFuc2xhdGUoMTQ1NSwyNzE2KSI+PHVzZSB4bGluazpocmVmPSIjcnQtMCIvPjwvZz4KPGcgdHJhbnNmb3JtPSJ0cmFuc2xhdGUoMTU1MiwyNzE2KSI+PHVzZSB4bGluazpocmVmPSIjcmVjdC0wIi8+PC9nPgo8ZyB0cmFuc2Zvcm09InRyYW5zbGF0ZSgxNjQ5LDI3MTYpIj48dXNlIHhsaW5rOmhyZWY9IiNyZWN0LTAiLz48L2c+CjxnIHRyYW5zZm9ybT0idHJhbnNsYXRlKDE3NDYsMjcxNikiPjx1c2UgeGxpbms6aHJlZj0iI3JlY3QtMCIvPjwvZz4KPGcgdHJhbnNmb3JtPSJ0cmFuc2xhdGUoMTg0MywyNzE2KSI+PHVzZSB4bGluazpocmVmPSIjbC0wIi8+PC9nPgo8ZyB0cmFuc2Zvcm09InRyYW5zbGF0ZSgyMDM3LDI3MTYpIj48dXNlIHhsaW5rOmhyZWY9IiNyYi0wIi8+PC9nPgo8ZyB0cmFuc2Zvcm09InRyYW5zbGF0ZSgyMTM0LDI3MTYpIj48dXNlIHhsaW5rOmhyZWY9IiNyZWN0LTAiLz48L2c+CjxnIHRyYW5zZm9ybT0idHJhbnNsYXRlKDIyMzEsMjcxNikiPjx1c2UgeGxpbms6aHJlZj0iI3JlY3QtMCIvPjwvZz4KPGcgdHJhbnNmb3JtPSJ0cmFuc2xhdGUoMjQyNSwyNzE2KSI+PHVzZSB4bGluazpocmVmPSIjdC0wIi8+PC9nPgo8ZyB0cmFuc2Zvcm09InRyYW5zbGF0ZSgyNjE5LDI3MTYpIj48dXNlIHhsaW5rOmhyZWY9IiNyLTAiLz48L2c+CjxnIHRyYW5zZm9ybT0idHJhbnNsYXRlKDI3MTYsMjcxNikiPjx1c2UgeGxpbms6aHJlZj0iI3JlY3QtMCIvPjwvZz4KPGcgdHJhbnNmb3JtPSJ0cmFuc2xhdGUoMjgxMywyNzE2KSI+PHVzZSB4bGluazpocmVmPSIjbC0wIi8+PC9nPgo8ZyB0cmFuc2Zvcm09InRyYW5zbGF0ZSgzNjg2LDI3MTYpIj48dXNlIHhsaW5rOmhyZWY9IiNuX3JiLTAiLz48L2c+CjxnIHRyYW5zZm9ybT0idHJhbnNsYXRlKDM3ODMsMjcxNikiPjx1c2UgeGxpbms6aHJlZj0iI3JlY3QtMCIvPjwvZz4KPGcgdHJhbnNmb3JtPSJ0cmFuc2xhdGUoMzg4MCwyNzE2KSI+PHVzZSB4bGluazpocmVmPSIjbGItMCIvPjwvZz4KPGcgdHJhbnNmb3JtPSJ0cmFuc2xhdGUoMCwyODEzKSI+PHVzZSB4bGluazpocmVmPSIjbl9yYi0wIi8+PC9nPgo8ZyB0cmFuc2Zvcm09InRyYW5zbGF0ZSg5NywyODEzKSI+PHVzZSB4bGluazpocmVmPSIjcmItMCIvPjwvZz4KPGcgdHJhbnNmb3JtPSJ0cmFuc2xhdGUoMTk0LDI4MTMpIj48dXNlIHhsaW5rOmhyZWY9IiNyZWN0LTAiLz48L2c+CjxnIHRyYW5zZm9ybT0idHJhbnNsYXRlKDI5MSwyODEzKSI+PHVzZSB4bGluazpocmVmPSIjcmVjdC0wIi8+PC9nPgo8ZyB0cmFuc2Zvcm09InRyYW5zbGF0ZSgzODgsMjgxMykiPjx1c2UgeGxpbms6aHJlZj0iI3JlY3QtMCIvPjwvZz4KPGcgdHJhbnNmb3JtPSJ0cmFuc2xhdGUoNjc5LDI4MTMpIj48dXNlIHhsaW5rOmhyZWY9IiNyZWN0LTAiLz48L2c+CjxnIHRyYW5zZm9ybT0idHJhbnNsYXRlKDc3NiwyODEzKSI+PHVzZSB4bGluazpocmVmPSIjbHQtMCIvPjwvZz4KPGcgdHJhbnNmb3JtPSJ0cmFuc2xhdGUoMTA2NywyODEzKSI+PHVzZSB4bGluazpocmVmPSIjci0wIi8+PC9nPgo8ZyB0cmFuc2Zvcm09InRyYW5zbGF0ZSgxMTY0LDI4MTMpIj48dXNlIHhsaW5rOmhyZWY9IiNsYi0wIi8+PC9nPgo8ZyB0cmFuc2Zvcm09InRyYW5zbGF0ZSgxNTUyLDI4MTMpIj48dXNlIHhsaW5rOmhyZWY9IiN0LTAiLz48L2c+CjxnIHRyYW5zZm9ybT0idHJhbnNsYXRlKDE3NDYsMjgxMykiPjx1c2UgeGxpbms6aHJlZj0iI3JlY3QtMCIvPjwvZz4KPGcgdHJhbnNmb3JtPSJ0cmFuc2xhdGUoMjAzNywyODEzKSI+PHVzZSB4bGluazpocmVmPSIjcmVjdC0wIi8+PC9nPgo8ZyB0cmFuc2Zvcm09InRyYW5zbGF0ZSgyMjMxLDI4MTMpIj48dXNlIHhsaW5rOmhyZWY9IiN0LTAiLz48L2c+CjxnIHRyYW5zZm9ybT0idHJhbnNsYXRlKDI1MjIsMjgxMykiPjx1c2UgeGxpbms6aHJlZj0iI2VtcHR5LTAiLz48L2c+CjxnIHRyYW5zZm9ybT0idHJhbnNsYXRlKDI3MTYsMjgxMykiPjx1c2UgeGxpbms6aHJlZj0iI3JlY3QtMCIvPjwvZz4KPGcgdHJhbnNmb3JtPSJ0cmFuc2xhdGUoMjkxMCwyODEzKSI+PHVzZSB4bGluazpocmVmPSIjZW1wdHktMCIvPjwvZz4KPGcgdHJhbnNmb3JtPSJ0cmFuc2xhdGUoMzM5NSwyODEzKSI+PHVzZSB4bGluazpocmVmPSIjZW1wdHktMCIvPjwvZz4KPGcgdHJhbnNmb3JtPSJ0cmFuc2xhdGUoMzQ5MiwyODEzKSI+PHVzZSB4bGluazpocmVmPSIjbl9yYi0wIi8+PC9nPgo8ZyB0cmFuc2Zvcm09InRyYW5zbGF0ZSgzNTg5LDI4MTMpIj48dXNlIHhsaW5rOmhyZWY9IiNyYi0wIi8+PC9nPgo8ZyB0cmFuc2Zvcm09InRyYW5zbGF0ZSgzNjg2LDI4MTMpIj48dXNlIHhsaW5rOmhyZWY9IiNyZWN0LTAiLz48L2c+CjxnIHRyYW5zZm9ybT0idHJhbnNsYXRlKDM3ODMsMjgxMykiPjx1c2UgeGxpbms6aHJlZj0iI3JlY3QtMCIvPjwvZz4KPGcgdHJhbnNmb3JtPSJ0cmFuc2xhdGUoMzg4MCwyODEzKSI+PHVzZSB4bGluazpocmVmPSIjcmVjdC0wIi8+PC9nPgo8ZyB0cmFuc2Zvcm09InRyYW5zbGF0ZSgwLDI5MTApIj48dXNlIHhsaW5rOmhyZWY9IiNyLTAiLz48L2c+CjxnIHRyYW5zZm9ybT0idHJhbnNsYXRlKDk3LDI5MTApIj48dXNlIHhsaW5rOmhyZWY9IiNyZWN0LTAiLz48L2c+CjxnIHRyYW5zZm9ybT0idHJhbnNsYXRlKDE5NCwyOTEwKSI+PHVzZSB4bGluazpocmVmPSIjcmVjdC0wIi8+PC9nPgo8ZyB0cmFuc2Zvcm09InRyYW5zbGF0ZSgzODgsMjkxMCkiPjx1c2UgeGxpbms6aHJlZj0iI3JlY3QtMCIvPjwvZz4KPGcgdHJhbnNmb3JtPSJ0cmFuc2xhdGUoNDg1LDI5MTApIj48dXNlIHhsaW5rOmhyZWY9IiNyZWN0LTAiLz48L2c+CjxnIHRyYW5zZm9ybT0idHJhbnNsYXRlKDU4MiwyOTEwKSI+PHVzZSB4bGluazpocmVmPSIjcmVjdC0wIi8+PC9nPgo8ZyB0cmFuc2Zvcm09InRyYW5zbGF0ZSg2NzksMjkxMCkiPjx1c2UgeGxpbms6aHJlZj0iI2x0LTAiLz48L2c+CjxnIHRyYW5zZm9ybT0idHJhbnNsYXRlKDg3MywyOTEwKSI+PHVzZSB4bGluazpocmVmPSIjZW1wdHktMCIvPjwvZz4KPGcgdHJhbnNmb3JtPSJ0cmFuc2xhdGUoMTE2NCwyOTEwKSI+PHVzZSB4bGluazpocmVmPSIjcmVjdC0wIi8+PC9nPgo8ZyB0cmFuc2Zvcm09InRyYW5zbGF0ZSgxMjYxLDI5MTApIj48dXNlIHhsaW5rOmhyZWY9IiNsYi0wIi8+PC9nPgo8ZyB0cmFuc2Zvcm09InRyYW5zbGF0ZSgxNDU1LDI5MTApIj48dXNlIHhsaW5rOmhyZWY9IiNlbXB0eS0wIi8+PC9nPgo8ZyB0cmFuc2Zvcm09InRyYW5zbGF0ZSgxNjQ5LDI5MTApIj48dXNlIHhsaW5rOmhyZWY9IiNyLTAiLz48L2c+CjxnIHRyYW5zZm9ybT0idHJhbnNsYXRlKDE3NDYsMjkxMCkiPjx1c2UgeGxpbms6aHJlZj0iI3JlY3QtMCIvPjwvZz4KPGcgdHJhbnNmb3JtPSJ0cmFuc2xhdGUoMTg0MywyOTEwKSI+PHVzZSB4bGluazpocmVmPSIjbGItMCIvPjwvZz4KPGcgdHJhbnNmb3JtPSJ0cmFuc2xhdGUoMjAzNywyOTEwKSI+PHVzZSB4bGluazpocmVmPSIjcnQtMCIvPjwvZz4KPGcgdHJhbnNmb3JtPSJ0cmFuc2xhdGUoMjEzNCwyOTEwKSI+PHVzZSB4bGluazpocmVmPSIjbGItMCIvPjwvZz4KPGcgdHJhbnNmb3JtPSJ0cmFuc2xhdGUoMjQyNSwyOTEwKSI+PHVzZSB4bGluazpocmVmPSIjZW1wdHktMCIvPjwvZz4KPGcgdHJhbnNmb3JtPSJ0cmFuc2xhdGUoMjYxOSwyOTEwKSI+PHVzZSB4bGluazpocmVmPSIjbl9yYi0wIi8+PC9nPgo8ZyB0cmFuc2Zvcm09InRyYW5zbGF0ZSgyNzE2LDI5MTApIj48dXNlIHhsaW5rOmhyZWY9IiNyZWN0LTAiLz48L2c+CjxnIHRyYW5zZm9ybT0idHJhbnNsYXRlKDI4MTMsMjkxMCkiPjx1c2UgeGxpbms6aHJlZj0iI2wtMCIvPjwvZz4KPGcgdHJhbnNmb3JtPSJ0cmFuc2xhdGUoMzAwNywyOTEwKSI+PHVzZSB4bGluazpocmVmPSIjZW1wdHktMCIvPjwvZz4KPGcgdHJhbnNmb3JtPSJ0cmFuc2xhdGUoMzIwMSwyOTEwKSI+PHVzZSB4bGluazpocmVmPSIjZW1wdHktMCIvPjwvZz4KPGcgdHJhbnNmb3JtPSJ0cmFuc2xhdGUoMzQ5MiwyOTEwKSI+PHVzZSB4bGluazpocmVmPSIjci0wIi8+PC9nPgo8ZyB0cmFuc2Zvcm09InRyYW5zbGF0ZSgzNTg5LDI5MTApIj48dXNlIHhsaW5rOmhyZWY9IiNyZWN0LTAiLz48L2c+CjxnIHRyYW5zZm9ybT0idHJhbnNsYXRlKDM2ODYsMjkxMCkiPjx1c2UgeGxpbms6aHJlZj0iI3JlY3QtMCIvPjwvZz4KPGcgdHJhbnNmb3JtPSJ0cmFuc2xhdGUoMzc4MywyOTEwKSI+PHVzZSB4bGluazpocmVmPSIjcmVjdC0wIi8+PC9nPgo8ZyB0cmFuc2Zvcm09InRyYW5zbGF0ZSgzODgwLDI5MTApIj48dXNlIHhsaW5rOmhyZWY9IiNyZWN0LTAiLz48L2c+CjxnIHRyYW5zZm9ybT0idHJhbnNsYXRlKDE5NCwzMDA3KSI+PHVzZSB4bGluazpocmVmPSIjcmVjdC0wIi8+PC9nPgo8ZyB0cmFuc2Zvcm09InRyYW5zbGF0ZSgyOTEsMzAwNykiPjx1c2UgeGxpbms6aHJlZj0iI3JlY3QtMCIvPjwvZz4KPGcgdHJhbnNmb3JtPSJ0cmFuc2xhdGUoMzg4LDMwMDcpIj48dXNlIHhsaW5rOmhyZWY9IiNsdC0wIi8+PC9nPgo8ZyB0cmFuc2Zvcm09InRyYW5zbGF0ZSg3NzYsMzAwNykiPjx1c2UgeGxpbms6aHJlZj0iI2ItMCIvPjwvZz4KPGcgdHJhbnNmb3JtPSJ0cmFuc2xhdGUoOTcwLDMwMDcpIj48dXNlIHhsaW5rOmhyZWY9IiNlbXB0eS0wIi8+PC9nPgo8ZyB0cmFuc2Zvcm09InRyYW5zbGF0ZSgxMDY3LDMwMDcpIj48dXNlIHhsaW5rOmhyZWY9IiNuX3JiLTAiLz48L2c+CjxnIHRyYW5zZm9ybT0idHJhbnNsYXRlKDExNjQsMzAwNykiPjx1c2UgeGxpbms6aHJlZj0iI3JlY3QtMCIvPjwvZz4KPGcgdHJhbnNmb3JtPSJ0cmFuc2xhdGUoMTI2MSwzMDA3KSI+PHVzZSB4bGluazpocmVmPSIjcmVjdC0wIi8+PC9nPgo8ZyB0cmFuc2Zvcm09InRyYW5zbGF0ZSgxMzU4LDMwMDcpIj48dXNlIHhsaW5rOmhyZWY9IiNsLTAiLz48L2c+CjxnIHRyYW5zZm9ybT0idHJhbnNsYXRlKDE4NDMsMzAwNykiPjx1c2UgeGxpbms6aHJlZj0iI3J0LTAiLz48L2c+CjxnIHRyYW5zZm9ybT0idHJhbnNsYXRlKDE5NDAsMzAwNykiPjx1c2UgeGxpbms6aHJlZj0iI2wtMCIvPjwvZz4KPGcgdHJhbnNmb3JtPSJ0cmFuc2xhdGUoMjEzNCwzMDA3KSI+PHVzZSB4bGluazpocmVmPSIjcmVjdC0wIi8+PC9nPgo8ZyB0cmFuc2Zvcm09InRyYW5zbGF0ZSgyMjMxLDMwMDcpIj48dXNlIHhsaW5rOmhyZWY9IiNuX3JiLTAiLz48L2c+CjxnIHRyYW5zZm9ybT0idHJhbnNsYXRlKDIzMjgsMzAwNykiPjx1c2UgeGxpbms6aHJlZj0iI2ItMCIvPjwvZz4KPGcgdHJhbnNmb3JtPSJ0cmFuc2xhdGUoMjUyMiwzMDA3KSI+PHVzZSB4bGluazpocmVmPSIjci0wIi8+PC9nPgo8ZyB0cmFuc2Zvcm09InRyYW5zbGF0ZSgyNjE5LDMwMDcpIj48dXNlIHhsaW5rOmhyZWY9IiNyZWN0LTAiLz48L2c+CjxnIHRyYW5zZm9ybT0idHJhbnNsYXRlKDI3MTYsMzAwNykiPjx1c2UgeGxpbms6aHJlZj0iI2x0LTAiLz48L2c+CjxnIHRyYW5zZm9ybT0idHJhbnNsYXRlKDMyMDEsMzAwNykiPjx1c2UgeGxpbms6aHJlZj0iI25fcmItMCIvPjwvZz4KPGcgdHJhbnNmb3JtPSJ0cmFuc2xhdGUoMzI5OCwzMDA3KSI+PHVzZSB4bGluazpocmVmPSIjcmItMCIvPjwvZz4KPGcgdHJhbnNmb3JtPSJ0cmFuc2xhdGUoMzM5NSwzMDA3KSI+PHVzZSB4bGluazpocmVmPSIjbGItMCIvPjwvZz4KPGcgdHJhbnNmb3JtPSJ0cmFuc2xhdGUoMzQ5MiwzMDA3KSI+PHVzZSB4bGluazpocmVmPSIjbl9yYi0wIi8+PC9nPgo8ZyB0cmFuc2Zvcm09InRyYW5zbGF0ZSgzNTg5LDMwMDcpIj48dXNlIHhsaW5rOmhyZWY9IiNyZWN0LTAiLz48L2c+CjxnIHRyYW5zZm9ybT0idHJhbnNsYXRlKDM4ODAsMzAwNykiPjx1c2UgeGxpbms6aHJlZj0iI3QtMCIvPjwvZz4KPGcgdHJhbnNmb3JtPSJ0cmFuc2xhdGUoMCwzMTA0KSI+PHVzZSB4bGluazpocmVmPSIjci0wIi8+PC9nPgo8ZyB0cmFuc2Zvcm09InRyYW5zbGF0ZSg5NywzMTA0KSI+PHVzZSB4bGluazpocmVmPSIjcmVjdC0wIi8+PC9nPgo8ZyB0cmFuc2Zvcm09InRyYW5zbGF0ZSgxOTQsMzEwNCkiPjx1c2UgeGxpbms6aHJlZj0iI3JlY3QtMCIvPjwvZz4KPGcgdHJhbnNmb3JtPSJ0cmFuc2xhdGUoMjkxLDMxMDQpIj48dXNlIHhsaW5rOmhyZWY9IiNsdC0wIi8+PC9nPgo8ZyB0cmFuc2Zvcm09InRyYW5zbGF0ZSg0ODUsMzEwNCkiPjx1c2UgeGxpbms6aHJlZj0iI3ItMCIvPjwvZz4KPGcgdHJhbnNmb3JtPSJ0cmFuc2xhdGUoNTgyLDMxMDQpIj48dXNlIHhsaW5rOmhyZWY9IiNsLTAiLz48L2c+CjxnIHRyYW5zZm9ybT0idHJhbnNsYXRlKDc3NiwzMTA0KSI+PHVzZSB4bGluazpocmVmPSIjcmVjdC0wIi8+PC9nPgo8ZyB0cmFuc2Zvcm09InRyYW5zbGF0ZSgxMDY3LDMxMDQpIj48dXNlIHhsaW5rOmhyZWY9IiNyYi0wIi8+PC9nPgo8ZyB0cmFuc2Zvcm09InRyYW5zbGF0ZSgxMTY0LDMxMDQpIj48dXNlIHhsaW5rOmhyZWY9IiNyZWN0LTAiLz48L2c+CjxnIHRyYW5zZm9ybT0idHJhbnNsYXRlKDEyNjEsMzEwNCkiPjx1c2UgeGxpbms6aHJlZj0iI2x0LTAiLz48L2c+CjxnIHRyYW5zZm9ybT0idHJhbnNsYXRlKDE0NTUsMzEwNCkiPjx1c2UgeGxpbms6aHJlZj0iI2VtcHR5LTAiLz48L2c+CjxnIHRyYW5zZm9ybT0idHJhbnNsYXRlKDE3NDYsMzEwNCkiPjx1c2UgeGxpbms6aHJlZj0iI2VtcHR5LTAiLz48L2c+CjxnIHRyYW5zZm9ybT0idHJhbnNsYXRlKDIwMzcsMzEwNCkiPjx1c2UgeGxpbms6aHJlZj0iI25fcmItMCIvPjwvZz4KPGcgdHJhbnNmb3JtPSJ0cmFuc2xhdGUoMjEzNCwzMTA0KSI+PHVzZSB4bGluazpocmVmPSIjcmVjdC0wIi8+PC9nPgo8ZyB0cmFuc2Zvcm09InRyYW5zbGF0ZSgyMjMxLDMxMDQpIj48dXNlIHhsaW5rOmhyZWY9IiNyZWN0LTAiLz48L2c+CjxnIHRyYW5zZm9ybT0idHJhbnNsYXRlKDIzMjgsMzEwNCkiPjx1c2UgeGxpbms6aHJlZj0iI2x0LTAiLz48L2c+CjxnIHRyYW5zZm9ybT0idHJhbnNsYXRlKDI5MTAsMzEwNCkiPjx1c2UgeGxpbms6aHJlZj0iI3JiLTAiLz48L2c+CjxnIHRyYW5zZm9ybT0idHJhbnNsYXRlKDMwMDcsMzEwNCkiPjx1c2UgeGxpbms6aHJlZj0iI3JlY3QtMCIvPjwvZz4KPGcgdHJhbnNmb3JtPSJ0cmFuc2xhdGUoMzEwNCwzMTA0KSI+PHVzZSB4bGluazpocmVmPSIjcmVjdC0wIi8+PC9nPgo8ZyB0cmFuc2Zvcm09InRyYW5zbGF0ZSgzMjAxLDMxMDQpIj48dXNlIHhsaW5rOmhyZWY9IiNyZWN0LTAiLz48L2c+CjxnIHRyYW5zZm9ybT0idHJhbnNsYXRlKDMyOTgsMzEwNCkiPjx1c2UgeGxpbms6aHJlZj0iI3JlY3QtMCIvPjwvZz4KPGcgdHJhbnNmb3JtPSJ0cmFuc2xhdGUoMzM5NSwzMTA0KSI+PHVzZSB4bGluazpocmVmPSIjcmVjdC0wIi8+PC9nPgo8ZyB0cmFuc2Zvcm09InRyYW5zbGF0ZSgzNDkyLDMxMDQpIj48dXNlIHhsaW5rOmhyZWY9IiNyZWN0LTAiLz48L2c+CjxnIHRyYW5zZm9ybT0idHJhbnNsYXRlKDM1ODksMzEwNCkiPjx1c2UgeGxpbms6aHJlZj0iI2x0LTAiLz48L2c+CjxnIHRyYW5zZm9ybT0idHJhbnNsYXRlKDM3ODMsMzEwNCkiPjx1c2UgeGxpbms6aHJlZj0iI2VtcHR5LTAiLz48L2c+CjxnIHRyYW5zZm9ybT0idHJhbnNsYXRlKDc3NiwzMjAxKSI+PHVzZSB4bGluazpocmVmPSIjcmVjdC0wIi8+PC9nPgo8ZyB0cmFuc2Zvcm09InRyYW5zbGF0ZSg4NzMsMzIwMSkiPjx1c2UgeGxpbms6aHJlZj0iI2wtMCIvPjwvZz4KPGcgdHJhbnNmb3JtPSJ0cmFuc2xhdGUoOTcwLDMyMDEpIj48dXNlIHhsaW5rOmhyZWY9IiNuX3JiLTAiLz48L2c+CjxnIHRyYW5zZm9ybT0idHJhbnNsYXRlKDEwNjcsMzIwMSkiPjx1c2UgeGxpbms6aHJlZj0iI3JlY3QtMCIvPjwvZz4KPGcgdHJhbnNmb3JtPSJ0cmFuc2xhdGUoMTU1MiwzMjAxKSI+PHVzZSB4bGluazpocmVmPSIjZW1wdHktMCIvPjwvZz4KPGcgdHJhbnNmb3JtPSJ0cmFuc2xhdGUoMTg0MywzMjAxKSI+PHVzZSB4bGluazpocmVmPSIjZW1wdHktMCIvPjwvZz4KPGcgdHJhbnNmb3JtPSJ0cmFuc2xhdGUoMTk0MCwzMjAxKSI+PHVzZSB4bGluazpocmVmPSIjbl9yYi0wIi8+PC9nPgo8ZyB0cmFuc2Zvcm09InRyYW5zbGF0ZSgyMDM3LDMyMDEpIj48dXNlIHhsaW5rOmhyZWY9IiNyYi0wIi8+PC9nPgo8ZyB0cmFuc2Zvcm09InRyYW5zbGF0ZSgyMTM0LDMyMDEpIj48dXNlIHhsaW5rOmhyZWY9IiNyZWN0LTAiLz48L2c+CjxnIHRyYW5zZm9ybT0idHJhbnNsYXRlKDIyMzEsMzIwMSkiPjx1c2UgeGxpbms6aHJlZj0iI2x0LTAiLz48L2c+CjxnIHRyYW5zZm9ybT0idHJhbnNsYXRlKDI0MjUsMzIwMSkiPjx1c2UgeGxpbms6aHJlZj0iI3ItMCIvPjwvZz4KPGcgdHJhbnNmb3JtPSJ0cmFuc2xhdGUoMjUyMiwzMjAxKSI+PHVzZSB4bGluazpocmVmPSIjcmVjdC0wIi8+PC9nPgo8ZyB0cmFuc2Zvcm09InRyYW5zbGF0ZSgyNjE5LDMyMDEpIj48dXNlIHhsaW5rOmhyZWY9IiNsYi0wIi8+PC9nPgo8ZyB0cmFuc2Zvcm09InRyYW5zbGF0ZSgyODEzLDMyMDEpIj48dXNlIHhsaW5rOmhyZWY9IiNuX3JiLTAiLz48L2c+CjxnIHRyYW5zZm9ybT0idHJhbnNsYXRlKDI5MTAsMzIwMSkiPjx1c2UgeGxpbms6aHJlZj0iI3JlY3QtMCIvPjwvZz4KPGcgdHJhbnNmb3JtPSJ0cmFuc2xhdGUoMzEwNCwzMjAxKSI+PHVzZSB4bGluazpocmVmPSIjcmVjdC0wIi8+PC9nPgo8ZyB0cmFuc2Zvcm09InRyYW5zbGF0ZSgzNDkyLDMyMDEpIj48dXNlIHhsaW5rOmhyZWY9IiNyZWN0LTAiLz48L2c+CjxnIHRyYW5zZm9ybT0idHJhbnNsYXRlKDM4ODAsMzIwMSkiPjx1c2UgeGxpbms6aHJlZj0iI2ItMCIvPjwvZz4KPGcgdHJhbnNmb3JtPSJ0cmFuc2xhdGUoNzc2LDMyOTgpIj48dXNlIHhsaW5rOmhyZWY9IiNyZWN0LTAiLz48L2c+CjxnIHRyYW5zZm9ybT0idHJhbnNsYXRlKDk3MCwzMjk4KSI+PHVzZSB4bGluazpocmVmPSIjcmItMCIvPjwvZz4KPGcgdHJhbnNmb3JtPSJ0cmFuc2xhdGUoMTA2NywzMjk4KSI+PHVzZSB4bGluazpocmVmPSIjcmVjdC0wIi8+PC9nPgo8ZyB0cmFuc2Zvcm09InRyYW5zbGF0ZSgxMTY0LDMyOTgpIj48dXNlIHhsaW5rOmhyZWY9IiNyZWN0LTAiLz48L2c+CjxnIHRyYW5zZm9ybT0idHJhbnNsYXRlKDEyNjEsMzI5OCkiPjx1c2UgeGxpbms6aHJlZj0iI2xiLTAiLz48L2c+CjxnIHRyYW5zZm9ybT0idHJhbnNsYXRlKDE2NDksMzI5OCkiPjx1c2UgeGxpbms6aHJlZj0iI3ItMCIvPjwvZz4KPGcgdHJhbnNmb3JtPSJ0cmFuc2xhdGUoMTc0NiwzMjk4KSI+PHVzZSB4bGluazpocmVmPSIjbC0wIi8+PC9nPgo8ZyB0cmFuc2Zvcm09InRyYW5zbGF0ZSgxOTQwLDMyOTgpIj48dXNlIHhsaW5rOmhyZWY9IiNyLTAiLz48L2c+CjxnIHRyYW5zZm9ybT0idHJhbnNsYXRlKDIwMzcsMzI5OCkiPjx1c2UgeGxpbms6aHJlZj0iI3JlY3QtMCIvPjwvZz4KPGcgdHJhbnNmb3JtPSJ0cmFuc2xhdGUoMjEzNCwzMjk4KSI+PHVzZSB4bGluazpocmVmPSIjcmVjdC0wIi8+PC9nPgo8ZyB0cmFuc2Zvcm09InRyYW5zbGF0ZSgyNTIyLDMyOTgpIj48dXNlIHhsaW5rOmhyZWY9IiNydC0wIi8+PC9nPgo8ZyB0cmFuc2Zvcm09InRyYW5zbGF0ZSgyNjE5LDMyOTgpIj48dXNlIHhsaW5rOmhyZWY9IiNyZWN0LTAiLz48L2c+CjxnIHRyYW5zZm9ybT0idHJhbnNsYXRlKDI4MTMsMzI5OCkiPjx1c2UgeGxpbms6aHJlZj0iI3ItMCIvPjwvZz4KPGcgdHJhbnNmb3JtPSJ0cmFuc2xhdGUoMjkxMCwzMjk4KSI+PHVzZSB4bGluazpocmVmPSIjcmVjdC0wIi8+PC9nPgo8ZyB0cmFuc2Zvcm09InRyYW5zbGF0ZSgzMDA3LDMyOTgpIj48dXNlIHhsaW5rOmhyZWY9IiNyZWN0LTAiLz48L2c+CjxnIHRyYW5zZm9ybT0idHJhbnNsYXRlKDMxMDQsMzI5OCkiPjx1c2UgeGxpbms6aHJlZj0iI3JlY3QtMCIvPjwvZz4KPGcgdHJhbnNmb3JtPSJ0cmFuc2xhdGUoMzI5OCwzMjk4KSI+PHVzZSB4bGluazpocmVmPSIjZW1wdHktMCIvPjwvZz4KPGcgdHJhbnNmb3JtPSJ0cmFuc2xhdGUoMzQ5MiwzMjk4KSI+PHVzZSB4bGluazpocmVmPSIjcmVjdC0wIi8+PC9nPgo8ZyB0cmFuc2Zvcm09InRyYW5zbGF0ZSgzNjg2LDMyOTgpIj48dXNlIHhsaW5rOmhyZWY9IiNlbXB0eS0wIi8+PC9nPgo8ZyB0cmFuc2Zvcm09InRyYW5zbGF0ZSgzODgwLDMyOTgpIj48dXNlIHhsaW5rOmhyZWY9IiN0LTAiLz48L2c+CjxnIHRyYW5zZm9ybT0idHJhbnNsYXRlKDc3NiwzMzk1KSI+PHVzZSB4bGluazpocmVmPSIjdC0wIi8+PC9nPgo8ZyB0cmFuc2Zvcm09InRyYW5zbGF0ZSg5NzAsMzM5NSkiPjx1c2UgeGxpbms6aHJlZj0iI3QtMCIvPjwvZz4KPGcgdHJhbnNmb3JtPSJ0cmFuc2xhdGUoMTI2MSwzMzk1KSI+PHVzZSB4bGluazpocmVmPSIjdC0wIi8+PC9nPgo8ZyB0cmFuc2Zvcm09InRyYW5zbGF0ZSgxNDU1LDMzOTUpIj48dXNlIHhsaW5rOmhyZWY9IiNyYi0wIi8+PC9nPgo8ZyB0cmFuc2Zvcm09InRyYW5zbGF0ZSgxNTUyLDMzOTUpIj48dXNlIHhsaW5rOmhyZWY9IiNsLTAiLz48L2c+CjxnIHRyYW5zZm9ybT0idHJhbnNsYXRlKDIwMzcsMzM5NSkiPjx1c2UgeGxpbms6aHJlZj0iI3JlY3QtMCIvPjwvZz4KPGcgdHJhbnNmb3JtPSJ0cmFuc2xhdGUoMjEzNCwzMzk1KSI+PHVzZSB4bGluazpocmVmPSIjcmVjdC0wIi8+PC9nPgo8ZyB0cmFuc2Zvcm09InRyYW5zbGF0ZSgyMzI4LDMzOTUpIj48dXNlIHhsaW5rOmhyZWY9IiNlbXB0eS0wIi8+PC9nPgo8ZyB0cmFuc2Zvcm09InRyYW5zbGF0ZSgyNjE5LDMzOTUpIj48dXNlIHhsaW5rOmhyZWY9IiNyZWN0LTAiLz48L2c+CjxnIHRyYW5zZm9ybT0idHJhbnNsYXRlKDI3MTYsMzM5NSkiPjx1c2UgeGxpbms6aHJlZj0iI2wtMCIvPjwvZz4KPGcgdHJhbnNmb3JtPSJ0cmFuc2xhdGUoMjkxMCwzMzk1KSI+PHVzZSB4bGluazpocmVmPSIjcmVjdC0wIi8+PC9nPgo8ZyB0cmFuc2Zvcm09InRyYW5zbGF0ZSgzMDA3LDMzOTUpIj48dXNlIHhsaW5rOmhyZWY9IiNyZWN0LTAiLz48L2c+CjxnIHRyYW5zZm9ybT0idHJhbnNsYXRlKDMxMDQsMzM5NSkiPjx1c2UgeGxpbms6aHJlZj0iI3JlY3QtMCIvPjwvZz4KPGcgdHJhbnNmb3JtPSJ0cmFuc2xhdGUoMzM5NSwzMzk1KSI+PHVzZSB4bGluazpocmVmPSIjbl9yYi0wIi8+PC9nPgo8ZyB0cmFuc2Zvcm09InRyYW5zbGF0ZSgzNDkyLDMzOTUpIj48dXNlIHhsaW5rOmhyZWY9IiNyZWN0LTAiLz48L2c+CjxnIHRyYW5zZm9ybT0idHJhbnNsYXRlKDM1ODksMzM5NSkiPjx1c2UgeGxpbms6aHJlZj0iI2wtMCIvPjwvZz4KPGcgdHJhbnNmb3JtPSJ0cmFuc2xhdGUoMzc4MywzMzk1KSI+PHVzZSB4bGluazpocmVmPSIjZW1wdHktMCIvPjwvZz4KPGcgdHJhbnNmb3JtPSJ0cmFuc2xhdGUoODczLDM0OTIpIj48dXNlIHhsaW5rOmhyZWY9IiNiLTAiLz48L2c+CjxnIHRyYW5zZm9ybT0idHJhbnNsYXRlKDEwNjcsMzQ5MikiPjx1c2UgeGxpbms6aHJlZj0iI25fcmItMCIvPjwvZz4KPGcgdHJhbnNmb3JtPSJ0cmFuc2xhdGUoMTE2NCwzNDkyKSI+PHVzZSB4bGluazpocmVmPSIjYi0wIi8+PC9nPgo8ZyB0cmFuc2Zvcm09InRyYW5zbGF0ZSgxNDU1LDM0OTIpIj48dXNlIHhsaW5rOmhyZWY9IiN0LTAiLz48L2c+CjxnIHRyYW5zZm9ybT0idHJhbnNsYXRlKDE3NDYsMzQ5MikiPjx1c2UgeGxpbms6aHJlZj0iI3ItMCIvPjwvZz4KPGcgdHJhbnNmb3JtPSJ0cmFuc2xhdGUoMTg0MywzNDkyKSI+PHVzZSB4bGluazpocmVmPSIjcmVjdC0wIi8+PC9nPgo8ZyB0cmFuc2Zvcm09InRyYW5zbGF0ZSgxOTQwLDM0OTIpIj48dXNlIHhsaW5rOmhyZWY9IiNyZWN0LTAiLz48L2c+CjxnIHRyYW5zZm9ybT0idHJhbnNsYXRlKDIwMzcsMzQ5MikiPjx1c2UgeGxpbms6aHJlZj0iI3JlY3QtMCIvPjwvZz4KPGcgdHJhbnNmb3JtPSJ0cmFuc2xhdGUoMjEzNCwzNDkyKSI+PHVzZSB4bGluazpocmVmPSIjbHQtMCIvPjwvZz4KPGcgdHJhbnNmb3JtPSJ0cmFuc2xhdGUoMjUyMiwzNDkyKSI+PHVzZSB4bGluazpocmVmPSIjcmItMCIvPjwvZz4KPGcgdHJhbnNmb3JtPSJ0cmFuc2xhdGUoMjYxOSwzNDkyKSI+PHVzZSB4bGluazpocmVmPSIjbHQtMCIvPjwvZz4KPGcgdHJhbnNmb3JtPSJ0cmFuc2xhdGUoMjcxNiwzNDkyKSI+PHVzZSB4bGluazpocmVmPSIjbl9yYi0wIi8+PC9nPgo8ZyB0cmFuc2Zvcm09InRyYW5zbGF0ZSgyODEzLDM0OTIpIj48dXNlIHhsaW5rOmhyZWY9IiNyYi0wIi8+PC9nPgo8ZyB0cmFuc2Zvcm09InRyYW5zbGF0ZSgyOTEwLDM0OTIpIj48dXNlIHhsaW5rOmhyZWY9IiNyZWN0LTAiLz48L2c+CjxnIHRyYW5zZm9ybT0idHJhbnNsYXRlKDMwMDcsMzQ5MikiPjx1c2UgeGxpbms6aHJlZj0iI3JlY3QtMCIvPjwvZz4KPGcgdHJhbnNmb3JtPSJ0cmFuc2xhdGUoMzEwNCwzNDkyKSI+PHVzZSB4bGluazpocmVmPSIjcmVjdC0wIi8+PC9nPgo8ZyB0cmFuc2Zvcm09InRyYW5zbGF0ZSgzMjAxLDM0OTIpIj48dXNlIHhsaW5rOmhyZWY9IiNyZWN0LTAiLz48L2c+CjxnIHRyYW5zZm9ybT0idHJhbnNsYXRlKDMyOTgsMzQ5MikiPjx1c2UgeGxpbms6aHJlZj0iI3JlY3QtMCIvPjwvZz4KPGcgdHJhbnNmb3JtPSJ0cmFuc2xhdGUoMzM5NSwzNDkyKSI+PHVzZSB4bGluazpocmVmPSIjcmVjdC0wIi8+PC9nPgo8ZyB0cmFuc2Zvcm09InRyYW5zbGF0ZSgzNDkyLDM0OTIpIj48dXNlIHhsaW5rOmhyZWY9IiNyZWN0LTAiLz48L2c+CjxnIHRyYW5zZm9ybT0idHJhbnNsYXRlKDM4ODAsMzQ5MikiPjx1c2UgeGxpbms6aHJlZj0iI2ItMCIvPjwvZz4KPGcgdHJhbnNmb3JtPSJ0cmFuc2xhdGUoODczLDM1ODkpIj48dXNlIHhsaW5rOmhyZWY9IiNydC0wIi8+PC9nPgo8ZyB0cmFuc2Zvcm09InRyYW5zbGF0ZSg5NzAsMzU4OSkiPjx1c2UgeGxpbms6aHJlZj0iI3JlY3QtMCIvPjwvZz4KPGcgdHJhbnNmb3JtPSJ0cmFuc2xhdGUoMTA2NywzNTg5KSI+PHVzZSB4bGluazpocmVmPSIjcmVjdC0wIi8+PC9nPgo8ZyB0cmFuc2Zvcm09InRyYW5zbGF0ZSgxMTY0LDM1ODkpIj48dXNlIHhsaW5rOmhyZWY9IiNyZWN0LTAiLz48L2c+CjxnIHRyYW5zZm9ybT0idHJhbnNsYXRlKDEzNTgsMzU4OSkiPjx1c2UgeGxpbms6aHJlZj0iI2ItMCIvPjwvZz4KPGcgdHJhbnNmb3JtPSJ0cmFuc2xhdGUoMTQ1NSwzNTg5KSI+PHVzZSB4bGluazpocmVmPSIjbl9yYi0wIi8+PC9nPgo8ZyB0cmFuc2Zvcm09InRyYW5zbGF0ZSgxNTUyLDM1ODkpIj48dXNlIHhsaW5rOmhyZWY9IiNiLTAiLz48L2c+CjxnIHRyYW5zZm9ybT0idHJhbnNsYXRlKDE5NDAsMzU4OSkiPjx1c2UgeGxpbms6aHJlZj0iI3JlY3QtMCIvPjwvZz4KPGcgdHJhbnNmb3JtPSJ0cmFuc2xhdGUoMjEzNCwzNTg5KSI+PHVzZSB4bGluazpocmVmPSIjbl9yYi0wIi8+PC9nPgo8ZyB0cmFuc2Zvcm09InRyYW5zbGF0ZSgyMjMxLDM1ODkpIj48dXNlIHhsaW5rOmhyZWY9IiNyYi0wIi8+PC9nPgo8ZyB0cmFuc2Zvcm09InRyYW5zbGF0ZSgyMzI4LDM1ODkpIj48dXNlIHhsaW5rOmhyZWY9IiNsLTAiLz48L2c+CjxnIHRyYW5zZm9ybT0idHJhbnNsYXRlKDI0MjUsMzU4OSkiPjx1c2UgeGxpbms6aHJlZj0iI25fcmItMCIvPjwvZz4KPGcgdHJhbnNmb3JtPSJ0cmFuc2xhdGUoMjUyMiwzNTg5KSI+PHVzZSB4bGluazpocmVmPSIjcmVjdC0wIi8+PC9nPgo8ZyB0cmFuc2Zvcm09InRyYW5zbGF0ZSgyNjE5LDM1ODkpIj48dXNlIHhsaW5rOmhyZWY9IiNuX3JiLTAiLz48L2c+CjxnIHRyYW5zZm9ybT0idHJhbnNsYXRlKDI3MTYsMzU4OSkiPjx1c2UgeGxpbms6aHJlZj0iI3JiLTAiLz48L2c+CjxnIHRyYW5zZm9ybT0idHJhbnNsYXRlKDI4MTMsMzU4OSkiPjx1c2UgeGxpbms6aHJlZj0iI3JlY3QtMCIvPjwvZz4KPGcgdHJhbnNmb3JtPSJ0cmFuc2xhdGUoMjkxMCwzNTg5KSI+PHVzZSB4bGluazpocmVmPSIjcmVjdC0wIi8+PC9nPgo8ZyB0cmFuc2Zvcm09InRyYW5zbGF0ZSgzMDA3LDM1ODkpIj48dXNlIHhsaW5rOmhyZWY9IiNsdC0wIi8+PC9nPgo8ZyB0cmFuc2Zvcm09InRyYW5zbGF0ZSgzMzk1LDM1ODkpIj48dXNlIHhsaW5rOmhyZWY9IiNydC0wIi8+PC9nPgo8ZyB0cmFuc2Zvcm09InRyYW5zbGF0ZSgzNDkyLDM1ODkpIj48dXNlIHhsaW5rOmhyZWY9IiNyZWN0LTAiLz48L2c+CjxnIHRyYW5zZm9ybT0idHJhbnNsYXRlKDM1ODksMzU4OSkiPjx1c2UgeGxpbms6aHJlZj0iI2wtMCIvPjwvZz4KPGcgdHJhbnNmb3JtPSJ0cmFuc2xhdGUoMzc4MywzNTg5KSI+PHVzZSB4bGluazpocmVmPSIjbl9yYi0wIi8+PC9nPgo8ZyB0cmFuc2Zvcm09InRyYW5zbGF0ZSgzODgwLDM1ODkpIj48dXNlIHhsaW5rOmhyZWY9IiNyZWN0LTAiLz48L2c+CjxnIHRyYW5zZm9ybT0idHJhbnNsYXRlKDc3NiwzNjg2KSI+PHVzZSB4bGluazpocmVmPSIjZW1wdHktMCIvPjwvZz4KPGcgdHJhbnNmb3JtPSJ0cmFuc2xhdGUoMTA2NywzNjg2KSI+PHVzZSB4bGluazpocmVmPSIjcmVjdC0wIi8+PC9nPgo8ZyB0cmFuc2Zvcm09InRyYW5zbGF0ZSgxMTY0LDM2ODYpIj48dXNlIHhsaW5rOmhyZWY9IiNyZWN0LTAiLz48L2c+CjxnIHRyYW5zZm9ybT0idHJhbnNsYXRlKDEzNTgsMzY4NikiPjx1c2UgeGxpbms6aHJlZj0iI3JlY3QtMCIvPjwvZz4KPGcgdHJhbnNmb3JtPSJ0cmFuc2xhdGUoMTQ1NSwzNjg2KSI+PHVzZSB4bGluazpocmVmPSIjcmVjdC0wIi8+PC9nPgo8ZyB0cmFuc2Zvcm09InRyYW5zbGF0ZSgxNTUyLDM2ODYpIj48dXNlIHhsaW5rOmhyZWY9IiNsdC0wIi8+PC9nPgo8ZyB0cmFuc2Zvcm09InRyYW5zbGF0ZSgxNzQ2LDM2ODYpIj48dXNlIHhsaW5rOmhyZWY9IiNlbXB0eS0wIi8+PC9nPgo8ZyB0cmFuc2Zvcm09InRyYW5zbGF0ZSgxOTQwLDM2ODYpIj48dXNlIHhsaW5rOmhyZWY9IiNyZWN0LTAiLz48L2c+CjxnIHRyYW5zZm9ybT0idHJhbnNsYXRlKDIxMzQsMzY4NikiPjx1c2UgeGxpbms6aHJlZj0iI3ItMCIvPjwvZz4KPGcgdHJhbnNmb3JtPSJ0cmFuc2xhdGUoMjIzMSwzNjg2KSI+PHVzZSB4bGluazpocmVmPSIjcmVjdC0wIi8+PC9nPgo8ZyB0cmFuc2Zvcm09InRyYW5zbGF0ZSgyNDI1LDM2ODYpIj48dXNlIHhsaW5rOmhyZWY9IiNyLTAiLz48L2c+CjxnIHRyYW5zZm9ybT0idHJhbnNsYXRlKDI1MjIsMzY4NikiPjx1c2UgeGxpbms6aHJlZj0iI3JlY3QtMCIvPjwvZz4KPGcgdHJhbnNmb3JtPSJ0cmFuc2xhdGUoMjYxOSwzNjg2KSI+PHVzZSB4bGluazpocmVmPSIjcmVjdC0wIi8+PC9nPgo8ZyB0cmFuc2Zvcm09InRyYW5zbGF0ZSgyNzE2LDM2ODYpIj48dXNlIHhsaW5rOmhyZWY9IiNsdC0wIi8+PC9nPgo8ZyB0cmFuc2Zvcm09InRyYW5zbGF0ZSgzMjAxLDM2ODYpIj48dXNlIHhsaW5rOmhyZWY9IiNlbXB0eS0wIi8+PC9nPgo8ZyB0cmFuc2Zvcm09InRyYW5zbGF0ZSgzNDkyLDM2ODYpIj48dXNlIHhsaW5rOmhyZWY9IiN0LTAiLz48L2c+CjxnIHRyYW5zZm9ybT0idHJhbnNsYXRlKDM3ODMsMzY4NikiPjx1c2UgeGxpbms6aHJlZj0iI3ItMCIvPjwvZz4KPGcgdHJhbnNmb3JtPSJ0cmFuc2xhdGUoMzg4MCwzNjg2KSI+PHVzZSB4bGluazpocmVmPSIjbHQtMCIvPjwvZz4KPGcgdHJhbnNmb3JtPSJ0cmFuc2xhdGUoOTcwLDM3ODMpIj48dXNlIHhsaW5rOmhyZWY9IiNyLTAiLz48L2c+CjxnIHRyYW5zZm9ybT0idHJhbnNsYXRlKDEwNjcsMzc4MykiPjx1c2UgeGxpbms6aHJlZj0iI3JlY3QtMCIvPjwvZz4KPGcgdHJhbnNmb3JtPSJ0cmFuc2xhdGUoMTE2NCwzNzgzKSI+PHVzZSB4bGluazpocmVmPSIjcmVjdC0wIi8+PC9nPgo8ZyB0cmFuc2Zvcm09InRyYW5zbGF0ZSgxMjYxLDM3ODMpIj48dXNlIHhsaW5rOmhyZWY9IiNuX3JiLTAiLz48L2c+CjxnIHRyYW5zZm9ybT0idHJhbnNsYXRlKDEzNTgsMzc4MykiPjx1c2UgeGxpbms6aHJlZj0iI3JlY3QtMCIvPjwvZz4KPGcgdHJhbnNmb3JtPSJ0cmFuc2xhdGUoMTY0OSwzNzgzKSI+PHVzZSB4bGluazpocmVmPSIjYi0wIi8+PC9nPgo8ZyB0cmFuc2Zvcm09InRyYW5zbGF0ZSgxOTQwLDM3ODMpIj48dXNlIHhsaW5rOmhyZWY9IiNydC0wIi8+PC9nPgo8ZyB0cmFuc2Zvcm09InRyYW5zbGF0ZSgyMDM3LDM3ODMpIj48dXNlIHhsaW5rOmhyZWY9IiNsLTAiLz48L2c+CjxnIHRyYW5zZm9ybT0idHJhbnNsYXRlKDIyMzEsMzc4MykiPjx1c2UgeGxpbms6aHJlZj0iI3JlY3QtMCIvPjwvZz4KPGcgdHJhbnNmb3JtPSJ0cmFuc2xhdGUoMjYxOSwzNzgzKSI+PHVzZSB4bGluazpocmVmPSIjcmVjdC0wIi8+PC9nPgo8ZyB0cmFuc2Zvcm09InRyYW5zbGF0ZSgyOTEwLDM3ODMpIj48dXNlIHhsaW5rOmhyZWY9IiNlbXB0eS0wIi8+PC9nPgo8ZyB0cmFuc2Zvcm09InRyYW5zbGF0ZSgzMTA0LDM3ODMpIj48dXNlIHhsaW5rOmhyZWY9IiNiLTAiLz48L2c+CjxnIHRyYW5zZm9ybT0idHJhbnNsYXRlKDExNjQsMzg4MCkiPjx1c2UgeGxpbms6aHJlZj0iI3J0LTAiLz48L2c+CjxnIHRyYW5zZm9ybT0idHJhbnNsYXRlKDEyNjEsMzg4MCkiPjx1c2UgeGxpbms6aHJlZj0iI3JlY3QtMCIvPjwvZz4KPGcgdHJhbnNmb3JtPSJ0cmFuc2xhdGUoMTM1OCwzODgwKSI+PHVzZSB4bGluazpocmVmPSIjbHQtMCIvPjwvZz4KPGcgdHJhbnNmb3JtPSJ0cmFuc2xhdGUoMTY0OSwzODgwKSI+PHVzZSB4bGluazpocmVmPSIjdC0wIi8+PC9nPgo8ZyB0cmFuc2Zvcm09InRyYW5zbGF0ZSgyMTM0LDM4ODApIj48dXNlIHhsaW5rOmhyZWY9IiNyLTAiLz48L2c+CjxnIHRyYW5zZm9ybT0idHJhbnNsYXRlKDIyMzEsMzg4MCkiPjx1c2UgeGxpbms6aHJlZj0iI3JlY3QtMCIvPjwvZz4KPGcgdHJhbnNmb3JtPSJ0cmFuc2xhdGUoMjMyOCwzODgwKSI+PHVzZSB4bGluazpocmVmPSIjcmVjdC0wIi8+PC9nPgo8ZyB0cmFuc2Zvcm09InRyYW5zbGF0ZSgyNDI1LDM4ODApIj48dXNlIHhsaW5rOmhyZWY9IiNsLTAiLz48L2c+CjxnIHRyYW5zZm9ybT0idHJhbnNsYXRlKDI2MTksMzg4MCkiPjx1c2UgeGxpbms6aHJlZj0iI3QtMCIvPjwvZz4KPGcgdHJhbnNmb3JtPSJ0cmFuc2xhdGUoMzEwNCwzODgwKSI+PHVzZSB4bGluazpocmVmPSIjdC0wIi8+PC9nPgo8ZyB0cmFuc2Zvcm09InRyYW5zbGF0ZSgzNDkyLDM4ODApIj48dXNlIHhsaW5rOmhyZWY9IiNyLTAiLz48L2c+CjxnIHRyYW5zZm9ybT0idHJhbnNsYXRlKDM1ODksMzg4MCkiPjx1c2UgeGxpbms6aHJlZj0iI3JlY3QtMCIvPjwvZz4KPGcgdHJhbnNmb3JtPSJ0cmFuc2xhdGUoMzY4NiwzODgwKSI+PHVzZSB4bGluazpocmVmPSIjbC0wIi8+PC9nPgo8ZyB0cmFuc2Zvcm09InRyYW5zbGF0ZSgzODgwLDM4ODApIj48dXNlIHhsaW5rOmhyZWY9IiNlbXB0eS0wIi8+PC9nPgo8dXNlIGZpbGwtcnVsZT0iZXZlbm9kZCIgdHJhbnNmb3JtPSJ0cmFuc2xhdGUoMCwwKSIgeGxpbms6aHJlZj0iI3BvaW50LTAiLz4KPHVzZSBmaWxsLXJ1bGU9ImV2ZW5vZGQiIHRyYW5zZm9ybT0idHJhbnNsYXRlKDMyNjQsMCkiIHhsaW5rOmhyZWY9IiNwb2ludC0wIi8+Cjx1c2UgZmlsbC1ydWxlPSJldmVub2RkIiB0cmFuc2Zvcm09InRyYW5zbGF0ZSgwLDMyNjQpIiB4bGluazpocmVmPSIjcG9pbnQtMCIvPgogICAgPC9nPgogIDwvc3ZnPg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5400000">
            <a:off x="7828601" y="3538157"/>
            <a:ext cx="226722" cy="2411761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74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71600" y="440960"/>
            <a:ext cx="41764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i="1" kern="700" spc="-100" dirty="0">
                <a:solidFill>
                  <a:srgbClr val="182C7F"/>
                </a:solidFill>
              </a:rPr>
              <a:t>Наша Конституция дает возможность достойно жить, развиваться, чувствовать себя </a:t>
            </a:r>
            <a:r>
              <a:rPr lang="ru-RU" sz="2200" b="1" i="1" kern="700" spc="-100" dirty="0" smtClean="0">
                <a:solidFill>
                  <a:srgbClr val="182C7F"/>
                </a:solidFill>
              </a:rPr>
              <a:t>в </a:t>
            </a:r>
            <a:r>
              <a:rPr lang="ru-RU" sz="2200" b="1" i="1" kern="700" spc="-100" dirty="0">
                <a:solidFill>
                  <a:srgbClr val="182C7F"/>
                </a:solidFill>
              </a:rPr>
              <a:t>безопасности, реализовать самые смелые планы и начинания на родной земле. Так и должно быть </a:t>
            </a:r>
            <a:r>
              <a:rPr lang="ru-RU" sz="2200" b="1" i="1" kern="700" spc="-100" dirty="0" smtClean="0">
                <a:solidFill>
                  <a:srgbClr val="182C7F"/>
                </a:solidFill>
              </a:rPr>
              <a:t>в </a:t>
            </a:r>
            <a:r>
              <a:rPr lang="ru-RU" sz="2200" b="1" i="1" kern="700" spc="-100" dirty="0">
                <a:solidFill>
                  <a:srgbClr val="182C7F"/>
                </a:solidFill>
              </a:rPr>
              <a:t>современной </a:t>
            </a:r>
            <a:r>
              <a:rPr lang="ru-RU" sz="2200" b="1" i="1" kern="700" spc="-100" dirty="0" smtClean="0">
                <a:solidFill>
                  <a:srgbClr val="182C7F"/>
                </a:solidFill>
              </a:rPr>
              <a:t>демократической</a:t>
            </a:r>
            <a:r>
              <a:rPr lang="ru-RU" sz="2200" b="1" i="1" kern="700" spc="-100" dirty="0">
                <a:solidFill>
                  <a:srgbClr val="182C7F"/>
                </a:solidFill>
              </a:rPr>
              <a:t>, </a:t>
            </a:r>
            <a:r>
              <a:rPr lang="ru-RU" sz="2200" b="1" i="1" kern="700" spc="-100" dirty="0" smtClean="0">
                <a:solidFill>
                  <a:srgbClr val="182C7F"/>
                </a:solidFill>
              </a:rPr>
              <a:t> по-настоящему </a:t>
            </a:r>
            <a:r>
              <a:rPr lang="ru-RU" sz="2200" b="1" i="1" kern="700" spc="-100" dirty="0">
                <a:solidFill>
                  <a:srgbClr val="182C7F"/>
                </a:solidFill>
              </a:rPr>
              <a:t>демократичной </a:t>
            </a:r>
            <a:r>
              <a:rPr lang="ru-RU" sz="2200" b="1" i="1" kern="700" spc="-100" dirty="0" smtClean="0">
                <a:solidFill>
                  <a:srgbClr val="182C7F"/>
                </a:solidFill>
              </a:rPr>
              <a:t>стране.</a:t>
            </a:r>
            <a:endParaRPr lang="ru-RU" sz="2200" b="1" i="1" kern="700" spc="-100" dirty="0">
              <a:solidFill>
                <a:srgbClr val="182C7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5037" y="-308570"/>
            <a:ext cx="842621" cy="1191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b="1" i="1" dirty="0">
                <a:solidFill>
                  <a:srgbClr val="182C7F"/>
                </a:solidFill>
              </a:rPr>
              <a:t>“</a:t>
            </a:r>
            <a:endParaRPr lang="ru-RU" sz="16000" b="1" i="1" dirty="0">
              <a:solidFill>
                <a:srgbClr val="182C7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0800000">
            <a:off x="4587299" y="3075806"/>
            <a:ext cx="1121528" cy="1310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b="1" i="1" dirty="0">
                <a:solidFill>
                  <a:srgbClr val="182C7F"/>
                </a:solidFill>
              </a:rPr>
              <a:t>“</a:t>
            </a:r>
            <a:endParaRPr lang="ru-RU" sz="16000" b="1" i="1" dirty="0">
              <a:solidFill>
                <a:srgbClr val="182C7F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5400000">
            <a:off x="8346559" y="3954720"/>
            <a:ext cx="296762" cy="129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4847" y="3849891"/>
            <a:ext cx="451246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>
                <a:solidFill>
                  <a:srgbClr val="182C7F"/>
                </a:solidFill>
              </a:rPr>
              <a:t>Президент Республики Беларусь </a:t>
            </a:r>
            <a:r>
              <a:rPr lang="ru-RU" sz="1400" i="1" dirty="0" err="1">
                <a:solidFill>
                  <a:srgbClr val="182C7F"/>
                </a:solidFill>
              </a:rPr>
              <a:t>А.Г.Лукашенко</a:t>
            </a:r>
            <a:r>
              <a:rPr lang="ru-RU" sz="1400" i="1" dirty="0">
                <a:solidFill>
                  <a:srgbClr val="182C7F"/>
                </a:solidFill>
              </a:rPr>
              <a:t> </a:t>
            </a:r>
            <a:br>
              <a:rPr lang="ru-RU" sz="1400" i="1" dirty="0">
                <a:solidFill>
                  <a:srgbClr val="182C7F"/>
                </a:solidFill>
              </a:rPr>
            </a:br>
            <a:r>
              <a:rPr lang="ru-RU" sz="1400" i="1" dirty="0" smtClean="0">
                <a:solidFill>
                  <a:srgbClr val="182C7F"/>
                </a:solidFill>
              </a:rPr>
              <a:t>Встреча</a:t>
            </a:r>
            <a:r>
              <a:rPr lang="ru-RU" sz="1400" i="1" dirty="0">
                <a:solidFill>
                  <a:srgbClr val="182C7F"/>
                </a:solidFill>
              </a:rPr>
              <a:t>, приуроченная к 30-летию Конституции Республики </a:t>
            </a:r>
            <a:r>
              <a:rPr lang="ru-RU" sz="1400" i="1" dirty="0" smtClean="0">
                <a:solidFill>
                  <a:srgbClr val="182C7F"/>
                </a:solidFill>
              </a:rPr>
              <a:t>Беларусь</a:t>
            </a:r>
            <a:r>
              <a:rPr lang="ru-RU" sz="1400" i="1" dirty="0">
                <a:solidFill>
                  <a:srgbClr val="182C7F"/>
                </a:solidFill>
              </a:rPr>
              <a:t/>
            </a:r>
            <a:br>
              <a:rPr lang="ru-RU" sz="1400" i="1" dirty="0">
                <a:solidFill>
                  <a:srgbClr val="182C7F"/>
                </a:solidFill>
              </a:rPr>
            </a:br>
            <a:r>
              <a:rPr lang="ru-RU" sz="1400" i="1" dirty="0" smtClean="0">
                <a:solidFill>
                  <a:srgbClr val="182C7F"/>
                </a:solidFill>
              </a:rPr>
              <a:t>15 марта 2024 </a:t>
            </a:r>
            <a:r>
              <a:rPr lang="ru-RU" sz="1400" i="1" dirty="0">
                <a:solidFill>
                  <a:srgbClr val="182C7F"/>
                </a:solidFill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35629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67544" y="375506"/>
            <a:ext cx="4968552" cy="82809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83568" y="580786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ЭВОЛЮЦИЯ КОНСТИТУЦИЙ БССР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1354374"/>
            <a:ext cx="4896544" cy="3670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50" b="1" dirty="0"/>
              <a:t>Первая Конституция (3 февраля 1919 г.)</a:t>
            </a:r>
            <a:r>
              <a:rPr lang="ru-RU" sz="1550" dirty="0"/>
              <a:t> </a:t>
            </a:r>
            <a:r>
              <a:rPr lang="ru-RU" sz="1550" dirty="0" smtClean="0"/>
              <a:t>имела </a:t>
            </a:r>
            <a:r>
              <a:rPr lang="ru-RU" sz="1550" dirty="0"/>
              <a:t>большое историческое значение, но была наиболее политизированной, ограничивала права отдельных групп</a:t>
            </a:r>
            <a:r>
              <a:rPr lang="ru-RU" sz="1550" dirty="0" smtClean="0"/>
              <a:t>.</a:t>
            </a:r>
          </a:p>
          <a:p>
            <a:r>
              <a:rPr lang="ru-RU" sz="1550" b="1" dirty="0" smtClean="0"/>
              <a:t>Вторая </a:t>
            </a:r>
            <a:r>
              <a:rPr lang="ru-RU" sz="1550" b="1" dirty="0"/>
              <a:t>Конституция (11 апреля 1927 г.)</a:t>
            </a:r>
            <a:r>
              <a:rPr lang="ru-RU" sz="1550" dirty="0"/>
              <a:t> – расширенная версия первой (13 глав, 76 статей</a:t>
            </a:r>
            <a:r>
              <a:rPr lang="ru-RU" sz="1550" dirty="0" smtClean="0"/>
              <a:t>). Были внесены изменения в </a:t>
            </a:r>
            <a:r>
              <a:rPr lang="ru-RU" sz="1550" dirty="0"/>
              <a:t>структуру </a:t>
            </a:r>
            <a:r>
              <a:rPr lang="ru-RU" sz="1550" dirty="0" smtClean="0"/>
              <a:t>органов власти</a:t>
            </a:r>
            <a:r>
              <a:rPr lang="ru-RU" sz="1550" dirty="0"/>
              <a:t>, </a:t>
            </a:r>
            <a:r>
              <a:rPr lang="ru-RU" sz="1550" dirty="0" smtClean="0"/>
              <a:t>закреплено </a:t>
            </a:r>
            <a:r>
              <a:rPr lang="ru-RU" sz="1550" dirty="0"/>
              <a:t>равноправие четырех </a:t>
            </a:r>
            <a:r>
              <a:rPr lang="ru-RU" sz="1550" dirty="0" smtClean="0"/>
              <a:t>языков</a:t>
            </a:r>
            <a:r>
              <a:rPr lang="ru-RU" sz="1550" dirty="0"/>
              <a:t>. </a:t>
            </a:r>
            <a:r>
              <a:rPr lang="ru-RU" sz="1550" dirty="0" smtClean="0"/>
              <a:t>Политических прав лишались </a:t>
            </a:r>
            <a:r>
              <a:rPr lang="ru-RU" sz="1550" dirty="0"/>
              <a:t>нетрудящиеся классы</a:t>
            </a:r>
            <a:r>
              <a:rPr lang="ru-RU" sz="1550" dirty="0" smtClean="0"/>
              <a:t>.</a:t>
            </a:r>
          </a:p>
          <a:p>
            <a:r>
              <a:rPr lang="ru-RU" sz="1550" b="1" dirty="0" smtClean="0"/>
              <a:t>Третья </a:t>
            </a:r>
            <a:r>
              <a:rPr lang="ru-RU" sz="1550" b="1" dirty="0"/>
              <a:t>Конституция (19 февраля 1937 г.)</a:t>
            </a:r>
            <a:r>
              <a:rPr lang="ru-RU" sz="1550" dirty="0"/>
              <a:t> </a:t>
            </a:r>
            <a:r>
              <a:rPr lang="ru-RU" sz="1550" dirty="0" smtClean="0"/>
              <a:t>провозглашала </a:t>
            </a:r>
            <a:r>
              <a:rPr lang="ru-RU" sz="1550" dirty="0"/>
              <a:t>демократические нормы, </a:t>
            </a:r>
            <a:r>
              <a:rPr lang="ru-RU" sz="1550" dirty="0" smtClean="0"/>
              <a:t>многие </a:t>
            </a:r>
            <a:r>
              <a:rPr lang="ru-RU" sz="1550" dirty="0"/>
              <a:t>из </a:t>
            </a:r>
            <a:r>
              <a:rPr lang="ru-RU" sz="1550" dirty="0" smtClean="0"/>
              <a:t>которых </a:t>
            </a:r>
            <a:r>
              <a:rPr lang="ru-RU" sz="1550" dirty="0"/>
              <a:t>не реализовывались на практике</a:t>
            </a:r>
            <a:r>
              <a:rPr lang="ru-RU" sz="1550" dirty="0" smtClean="0"/>
              <a:t>.</a:t>
            </a:r>
          </a:p>
          <a:p>
            <a:r>
              <a:rPr lang="ru-RU" sz="1550" b="1" dirty="0" smtClean="0"/>
              <a:t>Четвертая </a:t>
            </a:r>
            <a:r>
              <a:rPr lang="ru-RU" sz="1550" b="1" dirty="0"/>
              <a:t>Конституция (13 апреля 1978 г.)</a:t>
            </a:r>
            <a:r>
              <a:rPr lang="ru-RU" sz="1550" dirty="0"/>
              <a:t> </a:t>
            </a:r>
            <a:r>
              <a:rPr lang="ru-RU" sz="1550" dirty="0" smtClean="0"/>
              <a:t>отличалась своей </a:t>
            </a:r>
            <a:r>
              <a:rPr lang="ru-RU" sz="1550" dirty="0"/>
              <a:t>структурой (включала преамбулу и разделы), но частые изменения указывали </a:t>
            </a:r>
            <a:r>
              <a:rPr lang="ru-RU" sz="1550" dirty="0" smtClean="0"/>
              <a:t>на ее </a:t>
            </a:r>
            <a:r>
              <a:rPr lang="ru-RU" sz="1550" dirty="0"/>
              <a:t>нестабильность.</a:t>
            </a:r>
            <a:endParaRPr lang="ru-RU" sz="1550" b="1" dirty="0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8558097" y="4307901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419622"/>
            <a:ext cx="216024" cy="216024"/>
          </a:xfrm>
          <a:prstGeom prst="rect">
            <a:avLst/>
          </a:prstGeom>
          <a:solidFill>
            <a:srgbClr val="0A0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2393201"/>
            <a:ext cx="216024" cy="216024"/>
          </a:xfrm>
          <a:prstGeom prst="rect">
            <a:avLst/>
          </a:prstGeom>
          <a:solidFill>
            <a:srgbClr val="0A0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3330488"/>
            <a:ext cx="216024" cy="216024"/>
          </a:xfrm>
          <a:prstGeom prst="rect">
            <a:avLst/>
          </a:prstGeom>
          <a:solidFill>
            <a:srgbClr val="0A0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3995722"/>
            <a:ext cx="216024" cy="216024"/>
          </a:xfrm>
          <a:prstGeom prst="rect">
            <a:avLst/>
          </a:prstGeom>
          <a:solidFill>
            <a:srgbClr val="0A0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35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211960" y="411510"/>
            <a:ext cx="4415801" cy="4387885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573508" y="658765"/>
            <a:ext cx="381642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моменту распада СССР </a:t>
            </a:r>
            <a:r>
              <a:rPr lang="ru-RU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Беларуси уже почти полтора года действовала </a:t>
            </a:r>
            <a:r>
              <a:rPr lang="ru-RU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Декларация </a:t>
            </a:r>
            <a:r>
              <a:rPr lang="ru-RU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государственном суверенитете </a:t>
            </a:r>
            <a:r>
              <a:rPr lang="ru-RU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Белорусской Советской Социалистической Республики». </a:t>
            </a:r>
            <a:br>
              <a:rPr lang="ru-RU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Она </a:t>
            </a:r>
            <a:r>
              <a:rPr lang="ru-RU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провозглашала самостоятельность, верховенство законов и независимость во внешних отношениях, став впоследствии основой Конституции Республики Беларусь. </a:t>
            </a:r>
            <a:endParaRPr lang="ru-RU" sz="19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385697" y="4313595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20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55776" y="3291830"/>
            <a:ext cx="6102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Ежегодно в Республике Беларусь 15 марта отмечается государственный праздник – День Конституции Республики 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Беларусь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8558097" y="4307901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81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52536" y="7987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054272" y="47527"/>
            <a:ext cx="4069884" cy="5064419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8627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16736" y="0"/>
            <a:ext cx="346722" cy="55552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535729" y="372015"/>
            <a:ext cx="3456384" cy="4809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b="1" dirty="0" smtClean="0">
                <a:solidFill>
                  <a:schemeClr val="bg1"/>
                </a:solidFill>
              </a:rPr>
              <a:t>МАНДАТ НАРОДНОГО ДОВЕРИЯ А.Г.ЛУКАШЕНКО ПОДТВЕРЖДАЛСЯ НА ВСЕХ ПРЕЗИДЕНТСКИХ ВЫБОРАХ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10 июля 1994 г. – 80,34% голосов</a:t>
            </a:r>
          </a:p>
          <a:p>
            <a:pPr>
              <a:lnSpc>
                <a:spcPts val="1700"/>
              </a:lnSpc>
            </a:pPr>
            <a:endParaRPr lang="ru-RU" dirty="0" smtClean="0">
              <a:solidFill>
                <a:schemeClr val="bg1"/>
              </a:solidFill>
            </a:endParaRPr>
          </a:p>
          <a:p>
            <a:pPr>
              <a:lnSpc>
                <a:spcPts val="1700"/>
              </a:lnSpc>
            </a:pPr>
            <a:r>
              <a:rPr lang="ru-RU" dirty="0" smtClean="0">
                <a:solidFill>
                  <a:schemeClr val="bg1"/>
                </a:solidFill>
              </a:rPr>
              <a:t>9 сентября 2001 г. – 75,6% голосов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19 </a:t>
            </a:r>
            <a:r>
              <a:rPr lang="ru-RU" dirty="0">
                <a:solidFill>
                  <a:schemeClr val="bg1"/>
                </a:solidFill>
              </a:rPr>
              <a:t>марта 2006 г. – 83</a:t>
            </a:r>
            <a:r>
              <a:rPr lang="ru-RU" dirty="0" smtClean="0">
                <a:solidFill>
                  <a:schemeClr val="bg1"/>
                </a:solidFill>
              </a:rPr>
              <a:t>% голосов</a:t>
            </a:r>
          </a:p>
          <a:p>
            <a:endParaRPr lang="ru-RU" sz="1000" dirty="0" smtClean="0">
              <a:solidFill>
                <a:schemeClr val="bg1"/>
              </a:solidFill>
            </a:endParaRPr>
          </a:p>
          <a:p>
            <a:pPr>
              <a:lnSpc>
                <a:spcPts val="1800"/>
              </a:lnSpc>
            </a:pPr>
            <a:r>
              <a:rPr lang="ru-RU" dirty="0" smtClean="0">
                <a:solidFill>
                  <a:schemeClr val="bg1"/>
                </a:solidFill>
              </a:rPr>
              <a:t>19 </a:t>
            </a:r>
            <a:r>
              <a:rPr lang="ru-RU" dirty="0">
                <a:solidFill>
                  <a:schemeClr val="bg1"/>
                </a:solidFill>
              </a:rPr>
              <a:t>декабря 2010 г. – 72,2</a:t>
            </a:r>
            <a:r>
              <a:rPr lang="ru-RU" dirty="0" smtClean="0">
                <a:solidFill>
                  <a:schemeClr val="bg1"/>
                </a:solidFill>
              </a:rPr>
              <a:t>% голосов</a:t>
            </a:r>
          </a:p>
          <a:p>
            <a:pPr>
              <a:lnSpc>
                <a:spcPts val="1800"/>
              </a:lnSpc>
            </a:pPr>
            <a:r>
              <a:rPr lang="ru-RU" dirty="0" smtClean="0">
                <a:solidFill>
                  <a:schemeClr val="bg1"/>
                </a:solidFill>
              </a:rPr>
              <a:t>11 </a:t>
            </a:r>
            <a:r>
              <a:rPr lang="ru-RU" dirty="0">
                <a:solidFill>
                  <a:schemeClr val="bg1"/>
                </a:solidFill>
              </a:rPr>
              <a:t>октября 2015 г. – 83,5</a:t>
            </a:r>
            <a:r>
              <a:rPr lang="ru-RU" dirty="0" smtClean="0">
                <a:solidFill>
                  <a:schemeClr val="bg1"/>
                </a:solidFill>
              </a:rPr>
              <a:t>% голосов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9 августа 2020 </a:t>
            </a:r>
            <a:r>
              <a:rPr lang="ru-RU" dirty="0">
                <a:solidFill>
                  <a:schemeClr val="bg1"/>
                </a:solidFill>
              </a:rPr>
              <a:t>г.  – 80,1</a:t>
            </a:r>
            <a:r>
              <a:rPr lang="ru-RU" dirty="0" smtClean="0">
                <a:solidFill>
                  <a:schemeClr val="bg1"/>
                </a:solidFill>
              </a:rPr>
              <a:t>% голосов</a:t>
            </a:r>
          </a:p>
          <a:p>
            <a:pPr>
              <a:lnSpc>
                <a:spcPts val="1800"/>
              </a:lnSpc>
            </a:pPr>
            <a:r>
              <a:rPr lang="ru-RU" dirty="0" smtClean="0">
                <a:solidFill>
                  <a:schemeClr val="bg1"/>
                </a:solidFill>
              </a:rPr>
              <a:t>26 января 2025 г. – 86,82% голосов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11934" y="1506833"/>
            <a:ext cx="21602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11934" y="2433594"/>
            <a:ext cx="21602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11997" y="2819772"/>
            <a:ext cx="21602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303037" y="3275569"/>
            <a:ext cx="21602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319617" y="3689532"/>
            <a:ext cx="21602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6095" y="3980877"/>
            <a:ext cx="213378" cy="21947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1934" y="1945582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42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292080" y="0"/>
            <a:ext cx="3853860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8627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652120" y="340370"/>
            <a:ext cx="3168352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ПЕРВЫЙ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РЕФЕРЕНДУМ В БЕЛАРУСИ</a:t>
            </a:r>
            <a:endParaRPr lang="ru-RU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Дата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14 мая 1995 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Вопросы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изменение </a:t>
            </a:r>
            <a:r>
              <a:rPr lang="ru-RU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государственной </a:t>
            </a: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символики;</a:t>
            </a:r>
            <a:endParaRPr lang="ru-RU" sz="17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600"/>
              </a:spcBef>
            </a:pP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придание </a:t>
            </a:r>
            <a:r>
              <a:rPr lang="ru-RU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русскому языку статуса </a:t>
            </a: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государственного;</a:t>
            </a:r>
            <a:endParaRPr lang="ru-RU" sz="17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600"/>
              </a:spcBef>
            </a:pP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экономическая </a:t>
            </a:r>
            <a:r>
              <a:rPr lang="ru-RU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интеграция </a:t>
            </a: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Российской Федерацией;</a:t>
            </a:r>
            <a:endParaRPr lang="ru-RU" sz="17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600"/>
              </a:spcBef>
            </a:pP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 </a:t>
            </a:r>
            <a:r>
              <a:rPr lang="ru-RU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Президента </a:t>
            </a: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досрочно распускать </a:t>
            </a:r>
            <a:r>
              <a:rPr lang="ru-RU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Верховный </a:t>
            </a:r>
            <a:r>
              <a:rPr lang="ru-RU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Совет в случаях систематического или грубого нарушения Конституции.</a:t>
            </a:r>
            <a:endParaRPr lang="ru-RU" sz="17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977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300987" y="0"/>
            <a:ext cx="3853860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8627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652120" y="340370"/>
            <a:ext cx="3168352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ВТОРОЙ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РЕФЕРЕНДУМ В БЕЛАРУСИ</a:t>
            </a:r>
            <a:endParaRPr lang="ru-RU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Дата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24 ноября 1996 г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Вопросы:</a:t>
            </a:r>
            <a:endParaRPr lang="ru-RU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дополнения в 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Конституцию;</a:t>
            </a:r>
          </a:p>
          <a:p>
            <a:pPr>
              <a:spcBef>
                <a:spcPts val="600"/>
              </a:spcBef>
            </a:pP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перенос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Дня Независимости на 3 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июля;</a:t>
            </a:r>
          </a:p>
          <a:p>
            <a:pPr>
              <a:spcBef>
                <a:spcPts val="600"/>
              </a:spcBef>
            </a:pP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введение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свободной купли-продажи земель </a:t>
            </a:r>
            <a:r>
              <a:rPr lang="ru-RU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сельхозназначения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spcBef>
                <a:spcPts val="600"/>
              </a:spcBef>
            </a:pP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отмена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смертной 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казни.</a:t>
            </a:r>
            <a:endParaRPr lang="ru-RU" sz="1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088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292080" y="0"/>
            <a:ext cx="3853860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8627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652120" y="340370"/>
            <a:ext cx="316835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ТРЕТИЙ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РЕФЕРЕНДУМ В БЕЛАРУСИ</a:t>
            </a:r>
            <a:endParaRPr lang="ru-RU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Дата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17 октября 2004 г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опрос:</a:t>
            </a:r>
            <a:endParaRPr lang="ru-RU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участие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Президента в следующих выборах и отмена ограничений на количество сроков переизбрания.</a:t>
            </a:r>
            <a:endParaRPr lang="ru-RU" sz="1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26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6227</TotalTime>
  <Words>385</Words>
  <Application>Microsoft Office PowerPoint</Application>
  <PresentationFormat>Экран (16:9)</PresentationFormat>
  <Paragraphs>69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</dc:creator>
  <cp:lastModifiedBy>Поддержка</cp:lastModifiedBy>
  <cp:revision>379</cp:revision>
  <dcterms:created xsi:type="dcterms:W3CDTF">2024-07-24T10:48:12Z</dcterms:created>
  <dcterms:modified xsi:type="dcterms:W3CDTF">2025-07-14T17:05:24Z</dcterms:modified>
</cp:coreProperties>
</file>